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4"/>
  </p:sldMasterIdLst>
  <p:sldIdLst>
    <p:sldId id="256" r:id="rId5"/>
    <p:sldId id="263" r:id="rId6"/>
    <p:sldId id="264" r:id="rId7"/>
    <p:sldId id="258" r:id="rId8"/>
    <p:sldId id="265" r:id="rId9"/>
    <p:sldId id="261" r:id="rId10"/>
    <p:sldId id="259" r:id="rId11"/>
    <p:sldId id="260" r:id="rId12"/>
  </p:sldIdLst>
  <p:sldSz cx="6858000" cy="12192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DC3213-8B0D-4EB7-AF9F-2824932DB696}" v="14" dt="2026-09-25T14:19:49.9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60" d="100"/>
          <a:sy n="60" d="100"/>
        </p:scale>
        <p:origin x="354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y Cogger" userId="034efce4-882c-44f3-afd5-cb7304cf9bc0" providerId="ADAL" clId="{1B5F06F5-6204-433C-9C63-1BB620755B4E}"/>
    <pc:docChg chg="undo custSel addSld delSld modSld modMainMaster">
      <pc:chgData name="Cathy Cogger" userId="034efce4-882c-44f3-afd5-cb7304cf9bc0" providerId="ADAL" clId="{1B5F06F5-6204-433C-9C63-1BB620755B4E}" dt="2026-09-25T14:19:49.993" v="1346"/>
      <pc:docMkLst>
        <pc:docMk/>
      </pc:docMkLst>
      <pc:sldChg chg="addSp delSp modSp mod">
        <pc:chgData name="Cathy Cogger" userId="034efce4-882c-44f3-afd5-cb7304cf9bc0" providerId="ADAL" clId="{1B5F06F5-6204-433C-9C63-1BB620755B4E}" dt="2026-09-25T14:18:41.411" v="1344" actId="478"/>
        <pc:sldMkLst>
          <pc:docMk/>
          <pc:sldMk cId="2587562057" sldId="256"/>
        </pc:sldMkLst>
        <pc:spChg chg="del mod">
          <ac:chgData name="Cathy Cogger" userId="034efce4-882c-44f3-afd5-cb7304cf9bc0" providerId="ADAL" clId="{1B5F06F5-6204-433C-9C63-1BB620755B4E}" dt="2026-09-25T12:27:10.807" v="299" actId="478"/>
          <ac:spMkLst>
            <pc:docMk/>
            <pc:sldMk cId="2587562057" sldId="256"/>
            <ac:spMk id="3" creationId="{9EA408EC-2463-FFEA-E6B2-7042DB46B4B6}"/>
          </ac:spMkLst>
        </pc:spChg>
        <pc:spChg chg="mod">
          <ac:chgData name="Cathy Cogger" userId="034efce4-882c-44f3-afd5-cb7304cf9bc0" providerId="ADAL" clId="{1B5F06F5-6204-433C-9C63-1BB620755B4E}" dt="2026-09-25T12:14:35.869" v="3" actId="20577"/>
          <ac:spMkLst>
            <pc:docMk/>
            <pc:sldMk cId="2587562057" sldId="256"/>
            <ac:spMk id="5" creationId="{5F8858B3-C567-32DF-5E93-91606C26E254}"/>
          </ac:spMkLst>
        </pc:spChg>
        <pc:spChg chg="mod">
          <ac:chgData name="Cathy Cogger" userId="034efce4-882c-44f3-afd5-cb7304cf9bc0" providerId="ADAL" clId="{1B5F06F5-6204-433C-9C63-1BB620755B4E}" dt="2026-09-25T14:16:41.281" v="1323" actId="1076"/>
          <ac:spMkLst>
            <pc:docMk/>
            <pc:sldMk cId="2587562057" sldId="256"/>
            <ac:spMk id="6" creationId="{FE6DC53F-8630-D48A-267C-72878477E02A}"/>
          </ac:spMkLst>
        </pc:spChg>
        <pc:spChg chg="add del mod">
          <ac:chgData name="Cathy Cogger" userId="034efce4-882c-44f3-afd5-cb7304cf9bc0" providerId="ADAL" clId="{1B5F06F5-6204-433C-9C63-1BB620755B4E}" dt="2026-09-25T12:28:06.830" v="308"/>
          <ac:spMkLst>
            <pc:docMk/>
            <pc:sldMk cId="2587562057" sldId="256"/>
            <ac:spMk id="7" creationId="{32367291-12AC-8A79-C7AB-C6898FE614EC}"/>
          </ac:spMkLst>
        </pc:spChg>
        <pc:spChg chg="mod">
          <ac:chgData name="Cathy Cogger" userId="034efce4-882c-44f3-afd5-cb7304cf9bc0" providerId="ADAL" clId="{1B5F06F5-6204-433C-9C63-1BB620755B4E}" dt="2026-09-25T14:16:43.787" v="1324" actId="1076"/>
          <ac:spMkLst>
            <pc:docMk/>
            <pc:sldMk cId="2587562057" sldId="256"/>
            <ac:spMk id="8" creationId="{FA51C5FD-6501-F5EA-4F2E-AC24122C78CB}"/>
          </ac:spMkLst>
        </pc:spChg>
        <pc:spChg chg="mod">
          <ac:chgData name="Cathy Cogger" userId="034efce4-882c-44f3-afd5-cb7304cf9bc0" providerId="ADAL" clId="{1B5F06F5-6204-433C-9C63-1BB620755B4E}" dt="2026-09-25T14:16:47.188" v="1325" actId="1076"/>
          <ac:spMkLst>
            <pc:docMk/>
            <pc:sldMk cId="2587562057" sldId="256"/>
            <ac:spMk id="9" creationId="{2D622337-9DC8-3697-2BF5-17DCEE8C1A39}"/>
          </ac:spMkLst>
        </pc:spChg>
        <pc:spChg chg="mod">
          <ac:chgData name="Cathy Cogger" userId="034efce4-882c-44f3-afd5-cb7304cf9bc0" providerId="ADAL" clId="{1B5F06F5-6204-433C-9C63-1BB620755B4E}" dt="2026-09-25T14:16:34.357" v="1322" actId="1076"/>
          <ac:spMkLst>
            <pc:docMk/>
            <pc:sldMk cId="2587562057" sldId="256"/>
            <ac:spMk id="11" creationId="{99387EE9-34D0-DEB3-FB38-D51E6BE4BAC6}"/>
          </ac:spMkLst>
        </pc:spChg>
        <pc:spChg chg="del mod">
          <ac:chgData name="Cathy Cogger" userId="034efce4-882c-44f3-afd5-cb7304cf9bc0" providerId="ADAL" clId="{1B5F06F5-6204-433C-9C63-1BB620755B4E}" dt="2026-09-25T12:28:06.830" v="306" actId="478"/>
          <ac:spMkLst>
            <pc:docMk/>
            <pc:sldMk cId="2587562057" sldId="256"/>
            <ac:spMk id="14" creationId="{664C74C4-AF9A-C9E0-3E3D-FDC9C34AD1D8}"/>
          </ac:spMkLst>
        </pc:spChg>
        <pc:picChg chg="add del mod">
          <ac:chgData name="Cathy Cogger" userId="034efce4-882c-44f3-afd5-cb7304cf9bc0" providerId="ADAL" clId="{1B5F06F5-6204-433C-9C63-1BB620755B4E}" dt="2026-09-25T13:39:22.839" v="732" actId="478"/>
          <ac:picMkLst>
            <pc:docMk/>
            <pc:sldMk cId="2587562057" sldId="256"/>
            <ac:picMk id="12" creationId="{9B14C158-D296-7CD2-D061-4C40C8D1D246}"/>
          </ac:picMkLst>
        </pc:picChg>
        <pc:picChg chg="add del mod">
          <ac:chgData name="Cathy Cogger" userId="034efce4-882c-44f3-afd5-cb7304cf9bc0" providerId="ADAL" clId="{1B5F06F5-6204-433C-9C63-1BB620755B4E}" dt="2026-09-25T14:18:41.411" v="1344" actId="478"/>
          <ac:picMkLst>
            <pc:docMk/>
            <pc:sldMk cId="2587562057" sldId="256"/>
            <ac:picMk id="15" creationId="{CAEDC4F1-62C0-1958-21B3-E21248D3C1CF}"/>
          </ac:picMkLst>
        </pc:picChg>
      </pc:sldChg>
      <pc:sldChg chg="addSp delSp modSp mod">
        <pc:chgData name="Cathy Cogger" userId="034efce4-882c-44f3-afd5-cb7304cf9bc0" providerId="ADAL" clId="{1B5F06F5-6204-433C-9C63-1BB620755B4E}" dt="2026-09-25T13:43:58.815" v="798" actId="2711"/>
        <pc:sldMkLst>
          <pc:docMk/>
          <pc:sldMk cId="2926564379" sldId="258"/>
        </pc:sldMkLst>
        <pc:spChg chg="del mod">
          <ac:chgData name="Cathy Cogger" userId="034efce4-882c-44f3-afd5-cb7304cf9bc0" providerId="ADAL" clId="{1B5F06F5-6204-433C-9C63-1BB620755B4E}" dt="2026-09-25T12:15:01.620" v="12"/>
          <ac:spMkLst>
            <pc:docMk/>
            <pc:sldMk cId="2926564379" sldId="258"/>
            <ac:spMk id="3" creationId="{A87BB409-4896-4587-CFD2-188D218C618B}"/>
          </ac:spMkLst>
        </pc:spChg>
        <pc:spChg chg="add mod">
          <ac:chgData name="Cathy Cogger" userId="034efce4-882c-44f3-afd5-cb7304cf9bc0" providerId="ADAL" clId="{1B5F06F5-6204-433C-9C63-1BB620755B4E}" dt="2026-09-25T13:43:41.509" v="795" actId="122"/>
          <ac:spMkLst>
            <pc:docMk/>
            <pc:sldMk cId="2926564379" sldId="258"/>
            <ac:spMk id="5" creationId="{0D777E42-291C-2E4D-86D0-6FA998D665A8}"/>
          </ac:spMkLst>
        </pc:spChg>
        <pc:spChg chg="mod">
          <ac:chgData name="Cathy Cogger" userId="034efce4-882c-44f3-afd5-cb7304cf9bc0" providerId="ADAL" clId="{1B5F06F5-6204-433C-9C63-1BB620755B4E}" dt="2026-09-25T12:14:48.917" v="8" actId="20577"/>
          <ac:spMkLst>
            <pc:docMk/>
            <pc:sldMk cId="2926564379" sldId="258"/>
            <ac:spMk id="7" creationId="{4BD836DA-7D74-2546-94DB-6B1412926A3C}"/>
          </ac:spMkLst>
        </pc:spChg>
        <pc:spChg chg="mod">
          <ac:chgData name="Cathy Cogger" userId="034efce4-882c-44f3-afd5-cb7304cf9bc0" providerId="ADAL" clId="{1B5F06F5-6204-433C-9C63-1BB620755B4E}" dt="2026-09-25T13:43:58.815" v="798" actId="2711"/>
          <ac:spMkLst>
            <pc:docMk/>
            <pc:sldMk cId="2926564379" sldId="258"/>
            <ac:spMk id="13" creationId="{C2A122FA-2450-B990-AB73-19A6C38C3A5F}"/>
          </ac:spMkLst>
        </pc:spChg>
        <pc:spChg chg="mod">
          <ac:chgData name="Cathy Cogger" userId="034efce4-882c-44f3-afd5-cb7304cf9bc0" providerId="ADAL" clId="{1B5F06F5-6204-433C-9C63-1BB620755B4E}" dt="2026-09-25T13:43:50.532" v="797" actId="1076"/>
          <ac:spMkLst>
            <pc:docMk/>
            <pc:sldMk cId="2926564379" sldId="258"/>
            <ac:spMk id="21" creationId="{5E7E396D-EBAF-D8F6-9921-060B52AA2D2E}"/>
          </ac:spMkLst>
        </pc:spChg>
        <pc:picChg chg="del">
          <ac:chgData name="Cathy Cogger" userId="034efce4-882c-44f3-afd5-cb7304cf9bc0" providerId="ADAL" clId="{1B5F06F5-6204-433C-9C63-1BB620755B4E}" dt="2026-09-25T12:14:44.831" v="4" actId="478"/>
          <ac:picMkLst>
            <pc:docMk/>
            <pc:sldMk cId="2926564379" sldId="258"/>
            <ac:picMk id="6" creationId="{F4C2BD65-2E42-A34B-74F7-8660C49A88DB}"/>
          </ac:picMkLst>
        </pc:picChg>
        <pc:picChg chg="add mod">
          <ac:chgData name="Cathy Cogger" userId="034efce4-882c-44f3-afd5-cb7304cf9bc0" providerId="ADAL" clId="{1B5F06F5-6204-433C-9C63-1BB620755B4E}" dt="2026-09-25T13:43:24.260" v="791" actId="1076"/>
          <ac:picMkLst>
            <pc:docMk/>
            <pc:sldMk cId="2926564379" sldId="258"/>
            <ac:picMk id="8" creationId="{640EB138-DFE2-FEE8-3F55-314EC6A423F2}"/>
          </ac:picMkLst>
        </pc:picChg>
        <pc:picChg chg="del">
          <ac:chgData name="Cathy Cogger" userId="034efce4-882c-44f3-afd5-cb7304cf9bc0" providerId="ADAL" clId="{1B5F06F5-6204-433C-9C63-1BB620755B4E}" dt="2026-09-25T12:14:54.624" v="9" actId="478"/>
          <ac:picMkLst>
            <pc:docMk/>
            <pc:sldMk cId="2926564379" sldId="258"/>
            <ac:picMk id="9" creationId="{BD2DDE88-7A30-A00D-DBD8-F4D8C245B7B6}"/>
          </ac:picMkLst>
        </pc:picChg>
      </pc:sldChg>
      <pc:sldChg chg="addSp delSp modSp mod">
        <pc:chgData name="Cathy Cogger" userId="034efce4-882c-44f3-afd5-cb7304cf9bc0" providerId="ADAL" clId="{1B5F06F5-6204-433C-9C63-1BB620755B4E}" dt="2026-09-25T14:11:43.072" v="1294" actId="255"/>
        <pc:sldMkLst>
          <pc:docMk/>
          <pc:sldMk cId="4263464607" sldId="259"/>
        </pc:sldMkLst>
        <pc:spChg chg="add del mod">
          <ac:chgData name="Cathy Cogger" userId="034efce4-882c-44f3-afd5-cb7304cf9bc0" providerId="ADAL" clId="{1B5F06F5-6204-433C-9C63-1BB620755B4E}" dt="2026-09-25T14:06:16.861" v="1150"/>
          <ac:spMkLst>
            <pc:docMk/>
            <pc:sldMk cId="4263464607" sldId="259"/>
            <ac:spMk id="2" creationId="{397429E0-E49A-ACD7-99B4-F2DF68D7E2A6}"/>
          </ac:spMkLst>
        </pc:spChg>
        <pc:spChg chg="add mod">
          <ac:chgData name="Cathy Cogger" userId="034efce4-882c-44f3-afd5-cb7304cf9bc0" providerId="ADAL" clId="{1B5F06F5-6204-433C-9C63-1BB620755B4E}" dt="2026-09-25T14:11:43.072" v="1294" actId="255"/>
          <ac:spMkLst>
            <pc:docMk/>
            <pc:sldMk cId="4263464607" sldId="259"/>
            <ac:spMk id="5" creationId="{76E8E14C-F1CA-E6F1-595E-AB45947E9CDD}"/>
          </ac:spMkLst>
        </pc:spChg>
        <pc:spChg chg="mod">
          <ac:chgData name="Cathy Cogger" userId="034efce4-882c-44f3-afd5-cb7304cf9bc0" providerId="ADAL" clId="{1B5F06F5-6204-433C-9C63-1BB620755B4E}" dt="2026-09-25T12:17:57.976" v="65" actId="20577"/>
          <ac:spMkLst>
            <pc:docMk/>
            <pc:sldMk cId="4263464607" sldId="259"/>
            <ac:spMk id="7" creationId="{FD3C3A6D-A844-7475-8259-07120E07DA94}"/>
          </ac:spMkLst>
        </pc:spChg>
        <pc:spChg chg="del mod">
          <ac:chgData name="Cathy Cogger" userId="034efce4-882c-44f3-afd5-cb7304cf9bc0" providerId="ADAL" clId="{1B5F06F5-6204-433C-9C63-1BB620755B4E}" dt="2026-09-25T12:17:22.928" v="52" actId="478"/>
          <ac:spMkLst>
            <pc:docMk/>
            <pc:sldMk cId="4263464607" sldId="259"/>
            <ac:spMk id="15" creationId="{26D06358-92B1-185A-B8E4-B87AFBE467A6}"/>
          </ac:spMkLst>
        </pc:spChg>
        <pc:spChg chg="del">
          <ac:chgData name="Cathy Cogger" userId="034efce4-882c-44f3-afd5-cb7304cf9bc0" providerId="ADAL" clId="{1B5F06F5-6204-433C-9C63-1BB620755B4E}" dt="2026-09-25T12:17:20.117" v="47" actId="478"/>
          <ac:spMkLst>
            <pc:docMk/>
            <pc:sldMk cId="4263464607" sldId="259"/>
            <ac:spMk id="16" creationId="{C3EA7CFF-8382-78E5-FE3B-D612619B6D1A}"/>
          </ac:spMkLst>
        </pc:spChg>
        <pc:spChg chg="del mod">
          <ac:chgData name="Cathy Cogger" userId="034efce4-882c-44f3-afd5-cb7304cf9bc0" providerId="ADAL" clId="{1B5F06F5-6204-433C-9C63-1BB620755B4E}" dt="2026-09-25T12:53:22.496" v="436" actId="478"/>
          <ac:spMkLst>
            <pc:docMk/>
            <pc:sldMk cId="4263464607" sldId="259"/>
            <ac:spMk id="19" creationId="{32A16176-25E8-F556-411A-C39189CB40AE}"/>
          </ac:spMkLst>
        </pc:spChg>
        <pc:spChg chg="del">
          <ac:chgData name="Cathy Cogger" userId="034efce4-882c-44f3-afd5-cb7304cf9bc0" providerId="ADAL" clId="{1B5F06F5-6204-433C-9C63-1BB620755B4E}" dt="2026-09-25T12:54:22.985" v="444" actId="478"/>
          <ac:spMkLst>
            <pc:docMk/>
            <pc:sldMk cId="4263464607" sldId="259"/>
            <ac:spMk id="20" creationId="{A14E39C4-0A36-06A7-098E-4FAF874C5267}"/>
          </ac:spMkLst>
        </pc:spChg>
        <pc:picChg chg="del">
          <ac:chgData name="Cathy Cogger" userId="034efce4-882c-44f3-afd5-cb7304cf9bc0" providerId="ADAL" clId="{1B5F06F5-6204-433C-9C63-1BB620755B4E}" dt="2026-09-25T12:17:18.056" v="46" actId="478"/>
          <ac:picMkLst>
            <pc:docMk/>
            <pc:sldMk cId="4263464607" sldId="259"/>
            <ac:picMk id="13" creationId="{206BA064-2EA7-4154-59F8-96D58D68AA41}"/>
          </ac:picMkLst>
        </pc:picChg>
        <pc:picChg chg="del">
          <ac:chgData name="Cathy Cogger" userId="034efce4-882c-44f3-afd5-cb7304cf9bc0" providerId="ADAL" clId="{1B5F06F5-6204-433C-9C63-1BB620755B4E}" dt="2026-09-25T12:53:20.333" v="434" actId="478"/>
          <ac:picMkLst>
            <pc:docMk/>
            <pc:sldMk cId="4263464607" sldId="259"/>
            <ac:picMk id="17" creationId="{99584B1E-5935-C8CF-7E61-1F80E8480A62}"/>
          </ac:picMkLst>
        </pc:picChg>
      </pc:sldChg>
      <pc:sldChg chg="addSp delSp modSp mod">
        <pc:chgData name="Cathy Cogger" userId="034efce4-882c-44f3-afd5-cb7304cf9bc0" providerId="ADAL" clId="{1B5F06F5-6204-433C-9C63-1BB620755B4E}" dt="2026-09-25T12:54:58.386" v="448" actId="1076"/>
        <pc:sldMkLst>
          <pc:docMk/>
          <pc:sldMk cId="2680739785" sldId="260"/>
        </pc:sldMkLst>
        <pc:spChg chg="mod">
          <ac:chgData name="Cathy Cogger" userId="034efce4-882c-44f3-afd5-cb7304cf9bc0" providerId="ADAL" clId="{1B5F06F5-6204-433C-9C63-1BB620755B4E}" dt="2026-09-25T12:52:51.097" v="430" actId="1076"/>
          <ac:spMkLst>
            <pc:docMk/>
            <pc:sldMk cId="2680739785" sldId="260"/>
            <ac:spMk id="3" creationId="{3A131D6D-5BC5-AFF4-369B-6F814072AA07}"/>
          </ac:spMkLst>
        </pc:spChg>
        <pc:spChg chg="add del">
          <ac:chgData name="Cathy Cogger" userId="034efce4-882c-44f3-afd5-cb7304cf9bc0" providerId="ADAL" clId="{1B5F06F5-6204-433C-9C63-1BB620755B4E}" dt="2026-09-25T12:51:57.274" v="423" actId="478"/>
          <ac:spMkLst>
            <pc:docMk/>
            <pc:sldMk cId="2680739785" sldId="260"/>
            <ac:spMk id="6" creationId="{E0CF1333-C010-6F41-A555-B9C1E2A93352}"/>
          </ac:spMkLst>
        </pc:spChg>
        <pc:spChg chg="add mod">
          <ac:chgData name="Cathy Cogger" userId="034efce4-882c-44f3-afd5-cb7304cf9bc0" providerId="ADAL" clId="{1B5F06F5-6204-433C-9C63-1BB620755B4E}" dt="2026-09-25T12:53:55.765" v="441" actId="1076"/>
          <ac:spMkLst>
            <pc:docMk/>
            <pc:sldMk cId="2680739785" sldId="260"/>
            <ac:spMk id="8" creationId="{32CB17B9-26B7-68C4-765F-AB77086BE7CB}"/>
          </ac:spMkLst>
        </pc:spChg>
        <pc:spChg chg="mod">
          <ac:chgData name="Cathy Cogger" userId="034efce4-882c-44f3-afd5-cb7304cf9bc0" providerId="ADAL" clId="{1B5F06F5-6204-433C-9C63-1BB620755B4E}" dt="2026-09-25T12:17:50.835" v="61" actId="20577"/>
          <ac:spMkLst>
            <pc:docMk/>
            <pc:sldMk cId="2680739785" sldId="260"/>
            <ac:spMk id="11" creationId="{F8F440EB-0843-8B32-B423-C1371BDB3221}"/>
          </ac:spMkLst>
        </pc:spChg>
        <pc:spChg chg="add mod">
          <ac:chgData name="Cathy Cogger" userId="034efce4-882c-44f3-afd5-cb7304cf9bc0" providerId="ADAL" clId="{1B5F06F5-6204-433C-9C63-1BB620755B4E}" dt="2026-09-25T12:54:42.138" v="446" actId="14100"/>
          <ac:spMkLst>
            <pc:docMk/>
            <pc:sldMk cId="2680739785" sldId="260"/>
            <ac:spMk id="13" creationId="{0FEF9176-5E19-B0BA-2915-C26ACE2F4501}"/>
          </ac:spMkLst>
        </pc:spChg>
        <pc:spChg chg="mod">
          <ac:chgData name="Cathy Cogger" userId="034efce4-882c-44f3-afd5-cb7304cf9bc0" providerId="ADAL" clId="{1B5F06F5-6204-433C-9C63-1BB620755B4E}" dt="2026-09-25T12:52:54.150" v="431" actId="1076"/>
          <ac:spMkLst>
            <pc:docMk/>
            <pc:sldMk cId="2680739785" sldId="260"/>
            <ac:spMk id="20" creationId="{8B5973E3-5EE4-8C12-8843-931C85FA59E7}"/>
          </ac:spMkLst>
        </pc:spChg>
        <pc:spChg chg="del mod">
          <ac:chgData name="Cathy Cogger" userId="034efce4-882c-44f3-afd5-cb7304cf9bc0" providerId="ADAL" clId="{1B5F06F5-6204-433C-9C63-1BB620755B4E}" dt="2026-09-25T12:51:22.572" v="421" actId="478"/>
          <ac:spMkLst>
            <pc:docMk/>
            <pc:sldMk cId="2680739785" sldId="260"/>
            <ac:spMk id="25" creationId="{5B4EE38E-BA28-233C-2AB4-1AED639BEF61}"/>
          </ac:spMkLst>
        </pc:spChg>
        <pc:graphicFrameChg chg="mod modGraphic">
          <ac:chgData name="Cathy Cogger" userId="034efce4-882c-44f3-afd5-cb7304cf9bc0" providerId="ADAL" clId="{1B5F06F5-6204-433C-9C63-1BB620755B4E}" dt="2026-09-25T12:54:58.386" v="448" actId="1076"/>
          <ac:graphicFrameMkLst>
            <pc:docMk/>
            <pc:sldMk cId="2680739785" sldId="260"/>
            <ac:graphicFrameMk id="2" creationId="{0B96DC90-02BC-EED6-A653-60E762B8FCE2}"/>
          </ac:graphicFrameMkLst>
        </pc:graphicFrameChg>
        <pc:picChg chg="add mod">
          <ac:chgData name="Cathy Cogger" userId="034efce4-882c-44f3-afd5-cb7304cf9bc0" providerId="ADAL" clId="{1B5F06F5-6204-433C-9C63-1BB620755B4E}" dt="2026-09-25T12:53:15.500" v="433" actId="1076"/>
          <ac:picMkLst>
            <pc:docMk/>
            <pc:sldMk cId="2680739785" sldId="260"/>
            <ac:picMk id="10" creationId="{F9004907-26E6-9B77-CD6B-54F8DD21E594}"/>
          </ac:picMkLst>
        </pc:picChg>
      </pc:sldChg>
      <pc:sldChg chg="addSp delSp modSp mod">
        <pc:chgData name="Cathy Cogger" userId="034efce4-882c-44f3-afd5-cb7304cf9bc0" providerId="ADAL" clId="{1B5F06F5-6204-433C-9C63-1BB620755B4E}" dt="2026-09-25T14:01:05.355" v="979" actId="1076"/>
        <pc:sldMkLst>
          <pc:docMk/>
          <pc:sldMk cId="2404488597" sldId="261"/>
        </pc:sldMkLst>
        <pc:spChg chg="add mod">
          <ac:chgData name="Cathy Cogger" userId="034efce4-882c-44f3-afd5-cb7304cf9bc0" providerId="ADAL" clId="{1B5F06F5-6204-433C-9C63-1BB620755B4E}" dt="2026-09-25T14:01:05.355" v="979" actId="1076"/>
          <ac:spMkLst>
            <pc:docMk/>
            <pc:sldMk cId="2404488597" sldId="261"/>
            <ac:spMk id="6" creationId="{DE8FA6A1-FD4B-6241-D815-E4A225F11088}"/>
          </ac:spMkLst>
        </pc:spChg>
        <pc:spChg chg="mod">
          <ac:chgData name="Cathy Cogger" userId="034efce4-882c-44f3-afd5-cb7304cf9bc0" providerId="ADAL" clId="{1B5F06F5-6204-433C-9C63-1BB620755B4E}" dt="2026-09-25T12:16:50.934" v="45" actId="20577"/>
          <ac:spMkLst>
            <pc:docMk/>
            <pc:sldMk cId="2404488597" sldId="261"/>
            <ac:spMk id="7" creationId="{6051984C-D4E6-2A95-E443-D65B5CD307FE}"/>
          </ac:spMkLst>
        </pc:spChg>
        <pc:spChg chg="add mod">
          <ac:chgData name="Cathy Cogger" userId="034efce4-882c-44f3-afd5-cb7304cf9bc0" providerId="ADAL" clId="{1B5F06F5-6204-433C-9C63-1BB620755B4E}" dt="2026-09-25T14:01:01.801" v="978" actId="1076"/>
          <ac:spMkLst>
            <pc:docMk/>
            <pc:sldMk cId="2404488597" sldId="261"/>
            <ac:spMk id="9" creationId="{CDC0DB3E-9310-47C1-9EC4-846BC1EC85D7}"/>
          </ac:spMkLst>
        </pc:spChg>
        <pc:spChg chg="del mod">
          <ac:chgData name="Cathy Cogger" userId="034efce4-882c-44f3-afd5-cb7304cf9bc0" providerId="ADAL" clId="{1B5F06F5-6204-433C-9C63-1BB620755B4E}" dt="2026-09-25T12:16:39.808" v="32"/>
          <ac:spMkLst>
            <pc:docMk/>
            <pc:sldMk cId="2404488597" sldId="261"/>
            <ac:spMk id="21" creationId="{EE7386C7-477E-8581-D24E-A073B69BF0A3}"/>
          </ac:spMkLst>
        </pc:spChg>
        <pc:spChg chg="del mod">
          <ac:chgData name="Cathy Cogger" userId="034efce4-882c-44f3-afd5-cb7304cf9bc0" providerId="ADAL" clId="{1B5F06F5-6204-433C-9C63-1BB620755B4E}" dt="2026-09-25T12:16:47.983" v="39" actId="478"/>
          <ac:spMkLst>
            <pc:docMk/>
            <pc:sldMk cId="2404488597" sldId="261"/>
            <ac:spMk id="23" creationId="{EFE522F4-E8F4-389F-03ED-3278624BEB7B}"/>
          </ac:spMkLst>
        </pc:spChg>
        <pc:spChg chg="del mod">
          <ac:chgData name="Cathy Cogger" userId="034efce4-882c-44f3-afd5-cb7304cf9bc0" providerId="ADAL" clId="{1B5F06F5-6204-433C-9C63-1BB620755B4E}" dt="2026-09-25T12:16:47.986" v="41"/>
          <ac:spMkLst>
            <pc:docMk/>
            <pc:sldMk cId="2404488597" sldId="261"/>
            <ac:spMk id="25" creationId="{E3526DDF-40DB-C5BE-9B41-B16B6518F075}"/>
          </ac:spMkLst>
        </pc:spChg>
        <pc:picChg chg="del">
          <ac:chgData name="Cathy Cogger" userId="034efce4-882c-44f3-afd5-cb7304cf9bc0" providerId="ADAL" clId="{1B5F06F5-6204-433C-9C63-1BB620755B4E}" dt="2026-09-25T12:16:34.944" v="27" actId="478"/>
          <ac:picMkLst>
            <pc:docMk/>
            <pc:sldMk cId="2404488597" sldId="261"/>
            <ac:picMk id="3" creationId="{7CD02EF4-3D23-6623-7EFF-1432D817A1AC}"/>
          </ac:picMkLst>
        </pc:picChg>
        <pc:picChg chg="del">
          <ac:chgData name="Cathy Cogger" userId="034efce4-882c-44f3-afd5-cb7304cf9bc0" providerId="ADAL" clId="{1B5F06F5-6204-433C-9C63-1BB620755B4E}" dt="2026-09-25T12:16:39.805" v="30" actId="478"/>
          <ac:picMkLst>
            <pc:docMk/>
            <pc:sldMk cId="2404488597" sldId="261"/>
            <ac:picMk id="4" creationId="{E021AEEA-72C0-86DA-92FD-A103539681DF}"/>
          </ac:picMkLst>
        </pc:picChg>
        <pc:picChg chg="del">
          <ac:chgData name="Cathy Cogger" userId="034efce4-882c-44f3-afd5-cb7304cf9bc0" providerId="ADAL" clId="{1B5F06F5-6204-433C-9C63-1BB620755B4E}" dt="2026-09-25T12:16:40.363" v="33" actId="478"/>
          <ac:picMkLst>
            <pc:docMk/>
            <pc:sldMk cId="2404488597" sldId="261"/>
            <ac:picMk id="8" creationId="{49B25567-7FB6-79F6-0A73-E45B1D84BC74}"/>
          </ac:picMkLst>
        </pc:picChg>
        <pc:picChg chg="del">
          <ac:chgData name="Cathy Cogger" userId="034efce4-882c-44f3-afd5-cb7304cf9bc0" providerId="ADAL" clId="{1B5F06F5-6204-433C-9C63-1BB620755B4E}" dt="2026-09-25T12:16:40.872" v="34" actId="478"/>
          <ac:picMkLst>
            <pc:docMk/>
            <pc:sldMk cId="2404488597" sldId="261"/>
            <ac:picMk id="12" creationId="{BCD43D93-620E-BBC3-26D1-D0E30B78D5FF}"/>
          </ac:picMkLst>
        </pc:picChg>
        <pc:picChg chg="del">
          <ac:chgData name="Cathy Cogger" userId="034efce4-882c-44f3-afd5-cb7304cf9bc0" providerId="ADAL" clId="{1B5F06F5-6204-433C-9C63-1BB620755B4E}" dt="2026-09-25T12:16:41.688" v="35" actId="478"/>
          <ac:picMkLst>
            <pc:docMk/>
            <pc:sldMk cId="2404488597" sldId="261"/>
            <ac:picMk id="14" creationId="{202DB436-9E8D-1615-12D8-B3E3CB650A77}"/>
          </ac:picMkLst>
        </pc:picChg>
        <pc:picChg chg="del">
          <ac:chgData name="Cathy Cogger" userId="034efce4-882c-44f3-afd5-cb7304cf9bc0" providerId="ADAL" clId="{1B5F06F5-6204-433C-9C63-1BB620755B4E}" dt="2026-09-25T12:16:42.291" v="36" actId="478"/>
          <ac:picMkLst>
            <pc:docMk/>
            <pc:sldMk cId="2404488597" sldId="261"/>
            <ac:picMk id="18" creationId="{340608C0-8BA5-775B-1E7B-A99E3F2CC35A}"/>
          </ac:picMkLst>
        </pc:picChg>
      </pc:sldChg>
      <pc:sldChg chg="delSp modSp del mod">
        <pc:chgData name="Cathy Cogger" userId="034efce4-882c-44f3-afd5-cb7304cf9bc0" providerId="ADAL" clId="{1B5F06F5-6204-433C-9C63-1BB620755B4E}" dt="2026-09-25T12:54:34.340" v="445" actId="2696"/>
        <pc:sldMkLst>
          <pc:docMk/>
          <pc:sldMk cId="1000892449" sldId="262"/>
        </pc:sldMkLst>
        <pc:spChg chg="mod">
          <ac:chgData name="Cathy Cogger" userId="034efce4-882c-44f3-afd5-cb7304cf9bc0" providerId="ADAL" clId="{1B5F06F5-6204-433C-9C63-1BB620755B4E}" dt="2026-09-25T12:17:43.268" v="57" actId="20577"/>
          <ac:spMkLst>
            <pc:docMk/>
            <pc:sldMk cId="1000892449" sldId="262"/>
            <ac:spMk id="11" creationId="{CFB3F508-E2EA-5E5B-A2C7-51277E006C62}"/>
          </ac:spMkLst>
        </pc:spChg>
        <pc:picChg chg="del">
          <ac:chgData name="Cathy Cogger" userId="034efce4-882c-44f3-afd5-cb7304cf9bc0" providerId="ADAL" clId="{1B5F06F5-6204-433C-9C63-1BB620755B4E}" dt="2026-09-25T12:17:39.394" v="53" actId="478"/>
          <ac:picMkLst>
            <pc:docMk/>
            <pc:sldMk cId="1000892449" sldId="262"/>
            <ac:picMk id="5" creationId="{776D7B16-26C8-6454-329E-A8133AE9553E}"/>
          </ac:picMkLst>
        </pc:picChg>
      </pc:sldChg>
      <pc:sldChg chg="addSp delSp modSp mod">
        <pc:chgData name="Cathy Cogger" userId="034efce4-882c-44f3-afd5-cb7304cf9bc0" providerId="ADAL" clId="{1B5F06F5-6204-433C-9C63-1BB620755B4E}" dt="2026-09-25T14:18:02.956" v="1343" actId="1076"/>
        <pc:sldMkLst>
          <pc:docMk/>
          <pc:sldMk cId="3233452197" sldId="263"/>
        </pc:sldMkLst>
        <pc:spChg chg="del">
          <ac:chgData name="Cathy Cogger" userId="034efce4-882c-44f3-afd5-cb7304cf9bc0" providerId="ADAL" clId="{1B5F06F5-6204-433C-9C63-1BB620755B4E}" dt="2026-09-25T12:15:36.242" v="16" actId="478"/>
          <ac:spMkLst>
            <pc:docMk/>
            <pc:sldMk cId="3233452197" sldId="263"/>
            <ac:spMk id="2" creationId="{3426243C-C996-C926-5FFF-A25D8F2D7F5B}"/>
          </ac:spMkLst>
        </pc:spChg>
        <pc:spChg chg="add del mod">
          <ac:chgData name="Cathy Cogger" userId="034efce4-882c-44f3-afd5-cb7304cf9bc0" providerId="ADAL" clId="{1B5F06F5-6204-433C-9C63-1BB620755B4E}" dt="2026-09-25T12:55:41.175" v="449" actId="478"/>
          <ac:spMkLst>
            <pc:docMk/>
            <pc:sldMk cId="3233452197" sldId="263"/>
            <ac:spMk id="4" creationId="{0CB18BB1-86C4-DA84-23E7-F7FD89A6A885}"/>
          </ac:spMkLst>
        </pc:spChg>
        <pc:spChg chg="add mod">
          <ac:chgData name="Cathy Cogger" userId="034efce4-882c-44f3-afd5-cb7304cf9bc0" providerId="ADAL" clId="{1B5F06F5-6204-433C-9C63-1BB620755B4E}" dt="2026-09-25T12:16:26.773" v="26" actId="1076"/>
          <ac:spMkLst>
            <pc:docMk/>
            <pc:sldMk cId="3233452197" sldId="263"/>
            <ac:spMk id="10" creationId="{F9D440F7-FABA-8B8D-FEF6-2C8DE4319F1F}"/>
          </ac:spMkLst>
        </pc:spChg>
        <pc:spChg chg="add mod">
          <ac:chgData name="Cathy Cogger" userId="034efce4-882c-44f3-afd5-cb7304cf9bc0" providerId="ADAL" clId="{1B5F06F5-6204-433C-9C63-1BB620755B4E}" dt="2026-09-25T14:17:40.576" v="1334" actId="1076"/>
          <ac:spMkLst>
            <pc:docMk/>
            <pc:sldMk cId="3233452197" sldId="263"/>
            <ac:spMk id="16" creationId="{20152262-161C-007A-4329-F97BD7D0E1B0}"/>
          </ac:spMkLst>
        </pc:spChg>
        <pc:spChg chg="add mod">
          <ac:chgData name="Cathy Cogger" userId="034efce4-882c-44f3-afd5-cb7304cf9bc0" providerId="ADAL" clId="{1B5F06F5-6204-433C-9C63-1BB620755B4E}" dt="2026-09-25T14:17:43.322" v="1335" actId="1076"/>
          <ac:spMkLst>
            <pc:docMk/>
            <pc:sldMk cId="3233452197" sldId="263"/>
            <ac:spMk id="17" creationId="{7EEE92BD-AFE7-9915-3F43-584E0D1C91FB}"/>
          </ac:spMkLst>
        </pc:spChg>
        <pc:picChg chg="del">
          <ac:chgData name="Cathy Cogger" userId="034efce4-882c-44f3-afd5-cb7304cf9bc0" providerId="ADAL" clId="{1B5F06F5-6204-433C-9C63-1BB620755B4E}" dt="2026-09-25T12:15:13.245" v="13" actId="478"/>
          <ac:picMkLst>
            <pc:docMk/>
            <pc:sldMk cId="3233452197" sldId="263"/>
            <ac:picMk id="5" creationId="{717D1184-3047-67F9-4C50-2A28027533A9}"/>
          </ac:picMkLst>
        </pc:picChg>
        <pc:picChg chg="del">
          <ac:chgData name="Cathy Cogger" userId="034efce4-882c-44f3-afd5-cb7304cf9bc0" providerId="ADAL" clId="{1B5F06F5-6204-433C-9C63-1BB620755B4E}" dt="2026-09-25T12:15:16.120" v="14" actId="478"/>
          <ac:picMkLst>
            <pc:docMk/>
            <pc:sldMk cId="3233452197" sldId="263"/>
            <ac:picMk id="7" creationId="{014DC652-1389-4C47-A96A-43AB6D3ECC27}"/>
          </ac:picMkLst>
        </pc:picChg>
        <pc:picChg chg="add mod">
          <ac:chgData name="Cathy Cogger" userId="034efce4-882c-44f3-afd5-cb7304cf9bc0" providerId="ADAL" clId="{1B5F06F5-6204-433C-9C63-1BB620755B4E}" dt="2026-09-25T12:16:20.035" v="24" actId="1076"/>
          <ac:picMkLst>
            <pc:docMk/>
            <pc:sldMk cId="3233452197" sldId="263"/>
            <ac:picMk id="8" creationId="{EAC129A4-96F3-B35B-0DA3-916BE14085E5}"/>
          </ac:picMkLst>
        </pc:picChg>
        <pc:picChg chg="add del">
          <ac:chgData name="Cathy Cogger" userId="034efce4-882c-44f3-afd5-cb7304cf9bc0" providerId="ADAL" clId="{1B5F06F5-6204-433C-9C63-1BB620755B4E}" dt="2026-09-25T13:20:11.734" v="451" actId="478"/>
          <ac:picMkLst>
            <pc:docMk/>
            <pc:sldMk cId="3233452197" sldId="263"/>
            <ac:picMk id="12" creationId="{957296CE-4F45-50DE-4FC4-D6024C20EBF2}"/>
          </ac:picMkLst>
        </pc:picChg>
        <pc:picChg chg="add mod">
          <ac:chgData name="Cathy Cogger" userId="034efce4-882c-44f3-afd5-cb7304cf9bc0" providerId="ADAL" clId="{1B5F06F5-6204-433C-9C63-1BB620755B4E}" dt="2026-09-25T14:17:59.360" v="1342" actId="1076"/>
          <ac:picMkLst>
            <pc:docMk/>
            <pc:sldMk cId="3233452197" sldId="263"/>
            <ac:picMk id="14" creationId="{D8DE8D1D-5B67-1E4C-D9CA-02D35C426EC8}"/>
          </ac:picMkLst>
        </pc:picChg>
        <pc:picChg chg="add del mod">
          <ac:chgData name="Cathy Cogger" userId="034efce4-882c-44f3-afd5-cb7304cf9bc0" providerId="ADAL" clId="{1B5F06F5-6204-433C-9C63-1BB620755B4E}" dt="2026-09-25T13:30:07.091" v="692" actId="478"/>
          <ac:picMkLst>
            <pc:docMk/>
            <pc:sldMk cId="3233452197" sldId="263"/>
            <ac:picMk id="19" creationId="{E43BF2E8-C036-3909-6247-C91488DB563B}"/>
          </ac:picMkLst>
        </pc:picChg>
        <pc:picChg chg="add del mod">
          <ac:chgData name="Cathy Cogger" userId="034efce4-882c-44f3-afd5-cb7304cf9bc0" providerId="ADAL" clId="{1B5F06F5-6204-433C-9C63-1BB620755B4E}" dt="2026-09-25T14:14:47.844" v="1317" actId="478"/>
          <ac:picMkLst>
            <pc:docMk/>
            <pc:sldMk cId="3233452197" sldId="263"/>
            <ac:picMk id="21" creationId="{9B14C158-D296-7CD2-D061-4C40C8D1D246}"/>
          </ac:picMkLst>
        </pc:picChg>
        <pc:picChg chg="add mod">
          <ac:chgData name="Cathy Cogger" userId="034efce4-882c-44f3-afd5-cb7304cf9bc0" providerId="ADAL" clId="{1B5F06F5-6204-433C-9C63-1BB620755B4E}" dt="2026-09-25T14:18:02.956" v="1343" actId="1076"/>
          <ac:picMkLst>
            <pc:docMk/>
            <pc:sldMk cId="3233452197" sldId="263"/>
            <ac:picMk id="23" creationId="{5F7A6B21-25FB-8C5E-CAA9-732863D79FDC}"/>
          </ac:picMkLst>
        </pc:picChg>
      </pc:sldChg>
      <pc:sldChg chg="del">
        <pc:chgData name="Cathy Cogger" userId="034efce4-882c-44f3-afd5-cb7304cf9bc0" providerId="ADAL" clId="{1B5F06F5-6204-433C-9C63-1BB620755B4E}" dt="2026-09-25T12:18:07.433" v="66" actId="2696"/>
        <pc:sldMkLst>
          <pc:docMk/>
          <pc:sldMk cId="1038296855" sldId="264"/>
        </pc:sldMkLst>
      </pc:sldChg>
      <pc:sldChg chg="addSp delSp modSp add mod">
        <pc:chgData name="Cathy Cogger" userId="034efce4-882c-44f3-afd5-cb7304cf9bc0" providerId="ADAL" clId="{1B5F06F5-6204-433C-9C63-1BB620755B4E}" dt="2026-09-25T13:45:23.609" v="803" actId="255"/>
        <pc:sldMkLst>
          <pc:docMk/>
          <pc:sldMk cId="1326513872" sldId="264"/>
        </pc:sldMkLst>
        <pc:spChg chg="add mod">
          <ac:chgData name="Cathy Cogger" userId="034efce4-882c-44f3-afd5-cb7304cf9bc0" providerId="ADAL" clId="{1B5F06F5-6204-433C-9C63-1BB620755B4E}" dt="2026-09-25T13:45:23.609" v="803" actId="255"/>
          <ac:spMkLst>
            <pc:docMk/>
            <pc:sldMk cId="1326513872" sldId="264"/>
            <ac:spMk id="3" creationId="{ECE4DD40-0464-B6ED-A4E1-14C31B6E617D}"/>
          </ac:spMkLst>
        </pc:spChg>
        <pc:spChg chg="del">
          <ac:chgData name="Cathy Cogger" userId="034efce4-882c-44f3-afd5-cb7304cf9bc0" providerId="ADAL" clId="{1B5F06F5-6204-433C-9C63-1BB620755B4E}" dt="2026-09-25T13:30:58.482" v="693" actId="478"/>
          <ac:spMkLst>
            <pc:docMk/>
            <pc:sldMk cId="1326513872" sldId="264"/>
            <ac:spMk id="4" creationId="{A63608C6-2983-581E-AC31-24CECC40D59A}"/>
          </ac:spMkLst>
        </pc:spChg>
        <pc:picChg chg="add mod">
          <ac:chgData name="Cathy Cogger" userId="034efce4-882c-44f3-afd5-cb7304cf9bc0" providerId="ADAL" clId="{1B5F06F5-6204-433C-9C63-1BB620755B4E}" dt="2026-09-25T13:44:26.369" v="801" actId="1076"/>
          <ac:picMkLst>
            <pc:docMk/>
            <pc:sldMk cId="1326513872" sldId="264"/>
            <ac:picMk id="6" creationId="{061F7D28-6496-B4F2-35B5-08BE3EB29809}"/>
          </ac:picMkLst>
        </pc:picChg>
      </pc:sldChg>
      <pc:sldChg chg="addSp delSp modSp add mod">
        <pc:chgData name="Cathy Cogger" userId="034efce4-882c-44f3-afd5-cb7304cf9bc0" providerId="ADAL" clId="{1B5F06F5-6204-433C-9C63-1BB620755B4E}" dt="2026-09-25T13:52:04.694" v="857" actId="14100"/>
        <pc:sldMkLst>
          <pc:docMk/>
          <pc:sldMk cId="2253311428" sldId="265"/>
        </pc:sldMkLst>
        <pc:spChg chg="mod">
          <ac:chgData name="Cathy Cogger" userId="034efce4-882c-44f3-afd5-cb7304cf9bc0" providerId="ADAL" clId="{1B5F06F5-6204-433C-9C63-1BB620755B4E}" dt="2026-09-25T13:51:50.682" v="855" actId="1076"/>
          <ac:spMkLst>
            <pc:docMk/>
            <pc:sldMk cId="2253311428" sldId="265"/>
            <ac:spMk id="3" creationId="{C4A7839D-DB6D-024E-47D0-3780220E5647}"/>
          </ac:spMkLst>
        </pc:spChg>
        <pc:spChg chg="add mod">
          <ac:chgData name="Cathy Cogger" userId="034efce4-882c-44f3-afd5-cb7304cf9bc0" providerId="ADAL" clId="{1B5F06F5-6204-433C-9C63-1BB620755B4E}" dt="2026-09-25T13:51:44.885" v="854" actId="14100"/>
          <ac:spMkLst>
            <pc:docMk/>
            <pc:sldMk cId="2253311428" sldId="265"/>
            <ac:spMk id="5" creationId="{2B40A09C-D96E-4F92-3A9F-C6C292C52306}"/>
          </ac:spMkLst>
        </pc:spChg>
        <pc:spChg chg="del">
          <ac:chgData name="Cathy Cogger" userId="034efce4-882c-44f3-afd5-cb7304cf9bc0" providerId="ADAL" clId="{1B5F06F5-6204-433C-9C63-1BB620755B4E}" dt="2026-09-25T13:48:25.510" v="813" actId="478"/>
          <ac:spMkLst>
            <pc:docMk/>
            <pc:sldMk cId="2253311428" sldId="265"/>
            <ac:spMk id="21" creationId="{79D8B7D6-DA5F-12A4-B35A-DE0160E3DBB7}"/>
          </ac:spMkLst>
        </pc:spChg>
        <pc:picChg chg="add mod">
          <ac:chgData name="Cathy Cogger" userId="034efce4-882c-44f3-afd5-cb7304cf9bc0" providerId="ADAL" clId="{1B5F06F5-6204-433C-9C63-1BB620755B4E}" dt="2026-09-25T13:51:59.997" v="856" actId="1076"/>
          <ac:picMkLst>
            <pc:docMk/>
            <pc:sldMk cId="2253311428" sldId="265"/>
            <ac:picMk id="8" creationId="{C7281EA9-DE17-5C4F-3FD6-BA7A61AA55A6}"/>
          </ac:picMkLst>
        </pc:picChg>
        <pc:picChg chg="add mod">
          <ac:chgData name="Cathy Cogger" userId="034efce4-882c-44f3-afd5-cb7304cf9bc0" providerId="ADAL" clId="{1B5F06F5-6204-433C-9C63-1BB620755B4E}" dt="2026-09-25T13:52:04.694" v="857" actId="14100"/>
          <ac:picMkLst>
            <pc:docMk/>
            <pc:sldMk cId="2253311428" sldId="265"/>
            <ac:picMk id="10" creationId="{2DE059FA-1660-01CC-3463-BC96465A8B52}"/>
          </ac:picMkLst>
        </pc:picChg>
        <pc:picChg chg="add mod">
          <ac:chgData name="Cathy Cogger" userId="034efce4-882c-44f3-afd5-cb7304cf9bc0" providerId="ADAL" clId="{1B5F06F5-6204-433C-9C63-1BB620755B4E}" dt="2026-09-25T13:50:49.426" v="846" actId="1076"/>
          <ac:picMkLst>
            <pc:docMk/>
            <pc:sldMk cId="2253311428" sldId="265"/>
            <ac:picMk id="12" creationId="{F8C48614-6402-58DD-4E9D-B75E9ECB3757}"/>
          </ac:picMkLst>
        </pc:picChg>
        <pc:picChg chg="add mod">
          <ac:chgData name="Cathy Cogger" userId="034efce4-882c-44f3-afd5-cb7304cf9bc0" providerId="ADAL" clId="{1B5F06F5-6204-433C-9C63-1BB620755B4E}" dt="2026-09-25T13:50:53.549" v="847" actId="688"/>
          <ac:picMkLst>
            <pc:docMk/>
            <pc:sldMk cId="2253311428" sldId="265"/>
            <ac:picMk id="15" creationId="{FCD0827C-740A-99C5-883E-8621BFFB1261}"/>
          </ac:picMkLst>
        </pc:picChg>
      </pc:sldChg>
      <pc:sldMasterChg chg="setBg">
        <pc:chgData name="Cathy Cogger" userId="034efce4-882c-44f3-afd5-cb7304cf9bc0" providerId="ADAL" clId="{1B5F06F5-6204-433C-9C63-1BB620755B4E}" dt="2026-09-25T14:19:49.993" v="1346"/>
        <pc:sldMasterMkLst>
          <pc:docMk/>
          <pc:sldMasterMk cId="349578457" sldId="2147483809"/>
        </pc:sldMasterMkLst>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9832" y="2573869"/>
            <a:ext cx="4965726" cy="5919255"/>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649832" y="8493120"/>
            <a:ext cx="4965726" cy="1531413"/>
          </a:xfrm>
        </p:spPr>
        <p:txBody>
          <a:bodyPr anchor="t"/>
          <a:lstStyle>
            <a:lvl1pPr marL="0" indent="0" algn="l">
              <a:buNone/>
              <a:defRPr cap="all">
                <a:solidFill>
                  <a:schemeClr val="bg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1758396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771418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49833" y="5087528"/>
            <a:ext cx="4965725" cy="3405595"/>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all">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10369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0775" y="3663247"/>
            <a:ext cx="2473585" cy="745913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181482" y="3655277"/>
            <a:ext cx="2473586" cy="746710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9A702F-179B-488E-9422-8F3B89B816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044887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20775" y="3386667"/>
            <a:ext cx="247358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0775"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181482" y="3386667"/>
            <a:ext cx="2473585"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181482"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9A702F-179B-488E-9422-8F3B89B81648}" type="datetimeFigureOut">
              <a:rPr lang="en-GB" smtClean="0"/>
              <a:t>25/09/2026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96030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767385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011124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1" y="2573867"/>
            <a:ext cx="1913597" cy="2573867"/>
          </a:xfr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2692048" y="2573867"/>
            <a:ext cx="2923510" cy="8128000"/>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9831" y="5563167"/>
            <a:ext cx="1913597" cy="514773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7" name="Date Placeholder 4"/>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92763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42" y="3296341"/>
            <a:ext cx="2865506" cy="2799659"/>
          </a:xfrm>
        </p:spPr>
        <p:txBody>
          <a:bodyPr anchor="b">
            <a:normAutofit/>
          </a:bodyPr>
          <a:lstStyle>
            <a:lvl1pPr algn="l">
              <a:defRPr sz="27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910138" y="2032000"/>
            <a:ext cx="1800694" cy="8128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649831" y="6502400"/>
            <a:ext cx="2861046" cy="2438400"/>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A9A702F-179B-488E-9422-8F3B89B816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1102620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3" y="8534377"/>
            <a:ext cx="4965725" cy="100753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49832" y="1219200"/>
            <a:ext cx="4965726" cy="6472295"/>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649832" y="9541911"/>
            <a:ext cx="4965725" cy="877710"/>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A9A702F-179B-488E-9422-8F3B89B81648}"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440787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2" y="2573867"/>
            <a:ext cx="4965726" cy="3522133"/>
          </a:xfrm>
        </p:spPr>
        <p:txBody>
          <a:bodyPr/>
          <a:lstStyle>
            <a:lvl1pPr>
              <a:defRPr sz="3600"/>
            </a:lvl1pPr>
          </a:lstStyle>
          <a:p>
            <a:r>
              <a:rPr lang="en-US"/>
              <a:t>Click to edit Master title style</a:t>
            </a:r>
            <a:endParaRPr lang="en-US" dirty="0"/>
          </a:p>
        </p:txBody>
      </p:sp>
      <p:sp>
        <p:nvSpPr>
          <p:cNvPr id="8" name="Text Placeholder 3"/>
          <p:cNvSpPr>
            <a:spLocks noGrp="1"/>
          </p:cNvSpPr>
          <p:nvPr>
            <p:ph type="body" sz="half" idx="2"/>
          </p:nvPr>
        </p:nvSpPr>
        <p:spPr>
          <a:xfrm>
            <a:off x="649832" y="6502400"/>
            <a:ext cx="4965726" cy="41994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874449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6057" y="2573867"/>
            <a:ext cx="4500787" cy="4130443"/>
          </a:xfrm>
        </p:spPr>
        <p:txBody>
          <a:bodyPr/>
          <a:lstStyle>
            <a:lvl1pPr>
              <a:defRPr sz="3600"/>
            </a:lvl1pPr>
          </a:lstStyle>
          <a:p>
            <a:r>
              <a:rPr lang="en-US"/>
              <a:t>Click to edit Master title style</a:t>
            </a:r>
            <a:endParaRPr lang="en-US" dirty="0"/>
          </a:p>
        </p:txBody>
      </p:sp>
      <p:sp>
        <p:nvSpPr>
          <p:cNvPr id="11" name="Text Placeholder 3"/>
          <p:cNvSpPr>
            <a:spLocks noGrp="1"/>
          </p:cNvSpPr>
          <p:nvPr>
            <p:ph type="body" sz="half" idx="14"/>
          </p:nvPr>
        </p:nvSpPr>
        <p:spPr>
          <a:xfrm>
            <a:off x="1086133" y="6704310"/>
            <a:ext cx="4095869" cy="608309"/>
          </a:xfrm>
        </p:spPr>
        <p:txBody>
          <a:bodyPr vert="horz" lIns="91440" tIns="45720" rIns="91440" bIns="45720" rtlCol="0" anchor="t">
            <a:normAutofit/>
          </a:bodyPr>
          <a:lstStyle>
            <a:lvl1pPr marL="0" indent="0">
              <a:buNone/>
              <a:defRPr lang="en-US" sz="1050" b="0" i="0" kern="1200" cap="small" dirty="0">
                <a:solidFill>
                  <a:schemeClr val="bg2">
                    <a:lumMod val="40000"/>
                    <a:lumOff val="60000"/>
                  </a:schemeClr>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marL="0" lvl="0" indent="0">
              <a:buNone/>
            </a:pPr>
            <a:r>
              <a:rPr lang="en-US"/>
              <a:t>Click to edit Master text styles</a:t>
            </a:r>
          </a:p>
        </p:txBody>
      </p:sp>
      <p:sp>
        <p:nvSpPr>
          <p:cNvPr id="10" name="Text Placeholder 3"/>
          <p:cNvSpPr>
            <a:spLocks noGrp="1"/>
          </p:cNvSpPr>
          <p:nvPr>
            <p:ph type="body" sz="half" idx="2"/>
          </p:nvPr>
        </p:nvSpPr>
        <p:spPr>
          <a:xfrm>
            <a:off x="649832" y="7734501"/>
            <a:ext cx="4965726" cy="29802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
        <p:nvSpPr>
          <p:cNvPr id="12" name="TextBox 11"/>
          <p:cNvSpPr txBox="1"/>
          <p:nvPr/>
        </p:nvSpPr>
        <p:spPr>
          <a:xfrm>
            <a:off x="505423" y="1726673"/>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
        <p:nvSpPr>
          <p:cNvPr id="15" name="TextBox 14"/>
          <p:cNvSpPr txBox="1"/>
          <p:nvPr/>
        </p:nvSpPr>
        <p:spPr>
          <a:xfrm>
            <a:off x="5249768" y="4646734"/>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Tree>
    <p:extLst>
      <p:ext uri="{BB962C8B-B14F-4D97-AF65-F5344CB8AC3E}">
        <p14:creationId xmlns:p14="http://schemas.microsoft.com/office/powerpoint/2010/main" val="1011149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49831" y="5554135"/>
            <a:ext cx="4965727" cy="2938987"/>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none">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7918975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356126" y="3522133"/>
            <a:ext cx="16580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367106" y="4741334"/>
            <a:ext cx="164706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185128" y="3522133"/>
            <a:ext cx="1652066"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2179190" y="4741334"/>
            <a:ext cx="165800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008688" y="352213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4008688" y="4741334"/>
            <a:ext cx="1649744"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137523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367106" y="7557243"/>
            <a:ext cx="1654209"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367106" y="3928534"/>
            <a:ext cx="1654209"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2" name="Text Placeholder 3"/>
          <p:cNvSpPr>
            <a:spLocks noGrp="1"/>
          </p:cNvSpPr>
          <p:nvPr>
            <p:ph type="body" sz="half" idx="18"/>
          </p:nvPr>
        </p:nvSpPr>
        <p:spPr>
          <a:xfrm>
            <a:off x="367106" y="8581711"/>
            <a:ext cx="1654209"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188344" y="7557243"/>
            <a:ext cx="1648850"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Picture Placeholder 2"/>
          <p:cNvSpPr>
            <a:spLocks noGrp="1" noChangeAspect="1"/>
          </p:cNvSpPr>
          <p:nvPr>
            <p:ph type="pic" idx="21"/>
          </p:nvPr>
        </p:nvSpPr>
        <p:spPr>
          <a:xfrm>
            <a:off x="2188343" y="3928534"/>
            <a:ext cx="1648850"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9"/>
          </p:nvPr>
        </p:nvSpPr>
        <p:spPr>
          <a:xfrm>
            <a:off x="2187582" y="8581709"/>
            <a:ext cx="1651034"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008688" y="755724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1" name="Picture Placeholder 2"/>
          <p:cNvSpPr>
            <a:spLocks noGrp="1" noChangeAspect="1"/>
          </p:cNvSpPr>
          <p:nvPr>
            <p:ph type="pic" idx="22"/>
          </p:nvPr>
        </p:nvSpPr>
        <p:spPr>
          <a:xfrm>
            <a:off x="4008687" y="3928534"/>
            <a:ext cx="1649744"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20"/>
          </p:nvPr>
        </p:nvSpPr>
        <p:spPr>
          <a:xfrm>
            <a:off x="4008619" y="8581706"/>
            <a:ext cx="1651928"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9" name="Straight Connector 18"/>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91169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292610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672337" y="764826"/>
            <a:ext cx="986095" cy="1035755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367106" y="1374587"/>
            <a:ext cx="4176609" cy="97477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18386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 name="Rectangle 18"/>
          <p:cNvSpPr/>
          <p:nvPr/>
        </p:nvSpPr>
        <p:spPr>
          <a:xfrm>
            <a:off x="5809233" y="0"/>
            <a:ext cx="514350" cy="1954592"/>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363533" y="804832"/>
            <a:ext cx="5291535" cy="2489831"/>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620775" y="3649645"/>
            <a:ext cx="5033741" cy="74586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5112184" y="3368655"/>
            <a:ext cx="1761065" cy="171494"/>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fld id="{EA9A702F-179B-488E-9422-8F3B89B81648}" type="datetimeFigureOut">
              <a:rPr lang="en-GB" smtClean="0"/>
              <a:t>25/09/2026</a:t>
            </a:fld>
            <a:endParaRPr lang="en-GB"/>
          </a:p>
        </p:txBody>
      </p:sp>
      <p:sp>
        <p:nvSpPr>
          <p:cNvPr id="5" name="Footer Placeholder 4"/>
          <p:cNvSpPr>
            <a:spLocks noGrp="1"/>
          </p:cNvSpPr>
          <p:nvPr>
            <p:ph type="ftr" sz="quarter" idx="3"/>
          </p:nvPr>
        </p:nvSpPr>
        <p:spPr>
          <a:xfrm rot="5400000">
            <a:off x="2691496" y="5919054"/>
            <a:ext cx="6861858" cy="171495"/>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5824824" y="525754"/>
            <a:ext cx="471610" cy="1364777"/>
          </a:xfrm>
          <a:prstGeom prst="rect">
            <a:avLst/>
          </a:prstGeom>
        </p:spPr>
        <p:txBody>
          <a:bodyPr vert="horz" lIns="91440" tIns="45720" rIns="91440" bIns="45720" rtlCol="0" anchor="b"/>
          <a:lstStyle>
            <a:lvl1pPr algn="ctr">
              <a:defRPr sz="2101" b="0" i="0">
                <a:solidFill>
                  <a:schemeClr val="tx1">
                    <a:tint val="75000"/>
                  </a:schemeClr>
                </a:solidFill>
              </a:defRPr>
            </a:lvl1pPr>
          </a:lstStyle>
          <a:p>
            <a:fld id="{6DA8CA30-9AF1-4F90-85BB-9F9D762AD577}" type="slidenum">
              <a:rPr lang="en-GB" smtClean="0"/>
              <a:t>‹#›</a:t>
            </a:fld>
            <a:endParaRPr lang="en-GB"/>
          </a:p>
        </p:txBody>
      </p:sp>
    </p:spTree>
    <p:extLst>
      <p:ext uri="{BB962C8B-B14F-4D97-AF65-F5344CB8AC3E}">
        <p14:creationId xmlns:p14="http://schemas.microsoft.com/office/powerpoint/2010/main" val="349578457"/>
      </p:ext>
    </p:extLst>
  </p:cSld>
  <p:clrMap bg1="dk1" tx1="lt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 id="2147483826" r:id="rId17"/>
  </p:sldLayoutIdLst>
  <p:txStyles>
    <p:titleStyle>
      <a:lvl1pPr algn="l" defTabSz="342905"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80" indent="-257180" algn="l" defTabSz="342905" rtl="0" eaLnBrk="1" latinLnBrk="0" hangingPunct="1">
        <a:spcBef>
          <a:spcPts val="750"/>
        </a:spcBef>
        <a:spcAft>
          <a:spcPts val="0"/>
        </a:spcAft>
        <a:buClr>
          <a:schemeClr val="bg2">
            <a:lumMod val="40000"/>
            <a:lumOff val="60000"/>
          </a:schemeClr>
        </a:buClr>
        <a:buSzPct val="80000"/>
        <a:buFont typeface="Wingdings 3" charset="2"/>
        <a:buChar char=""/>
        <a:defRPr sz="1500" b="0" i="0" kern="1200">
          <a:solidFill>
            <a:schemeClr val="tx1"/>
          </a:solidFill>
          <a:latin typeface="+mj-lt"/>
          <a:ea typeface="+mj-ea"/>
          <a:cs typeface="+mj-cs"/>
        </a:defRPr>
      </a:lvl1pPr>
      <a:lvl2pPr marL="557222" indent="-214316" algn="l" defTabSz="342905" rtl="0" eaLnBrk="1" latinLnBrk="0" hangingPunct="1">
        <a:spcBef>
          <a:spcPts val="750"/>
        </a:spcBef>
        <a:spcAft>
          <a:spcPts val="0"/>
        </a:spcAft>
        <a:buClr>
          <a:schemeClr val="bg2">
            <a:lumMod val="40000"/>
            <a:lumOff val="60000"/>
          </a:schemeClr>
        </a:buClr>
        <a:buSzPct val="80000"/>
        <a:buFont typeface="Wingdings 3" charset="2"/>
        <a:buChar char=""/>
        <a:defRPr sz="1350" b="0" i="0" kern="1200">
          <a:solidFill>
            <a:schemeClr val="tx1"/>
          </a:solidFill>
          <a:latin typeface="+mj-lt"/>
          <a:ea typeface="+mj-ea"/>
          <a:cs typeface="+mj-cs"/>
        </a:defRPr>
      </a:lvl2pPr>
      <a:lvl3pPr marL="857265"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3pPr>
      <a:lvl4pPr marL="1200170"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4pPr>
      <a:lvl5pPr marL="1543076"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5pPr>
      <a:lvl6pPr marL="1885982"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6pPr>
      <a:lvl7pPr marL="2228887"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7pPr>
      <a:lvl8pPr marL="2571793"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8pPr>
      <a:lvl9pPr marL="2914698"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5" rtl="0" eaLnBrk="1" latinLnBrk="0" hangingPunct="1">
        <a:defRPr sz="1350" kern="1200">
          <a:solidFill>
            <a:schemeClr val="tx1"/>
          </a:solidFill>
          <a:latin typeface="+mn-lt"/>
          <a:ea typeface="+mn-ea"/>
          <a:cs typeface="+mn-cs"/>
        </a:defRPr>
      </a:lvl1pPr>
      <a:lvl2pPr marL="342905" algn="l" defTabSz="342905" rtl="0" eaLnBrk="1" latinLnBrk="0" hangingPunct="1">
        <a:defRPr sz="1350" kern="1200">
          <a:solidFill>
            <a:schemeClr val="tx1"/>
          </a:solidFill>
          <a:latin typeface="+mn-lt"/>
          <a:ea typeface="+mn-ea"/>
          <a:cs typeface="+mn-cs"/>
        </a:defRPr>
      </a:lvl2pPr>
      <a:lvl3pPr marL="685811" algn="l" defTabSz="342905" rtl="0" eaLnBrk="1" latinLnBrk="0" hangingPunct="1">
        <a:defRPr sz="1350" kern="1200">
          <a:solidFill>
            <a:schemeClr val="tx1"/>
          </a:solidFill>
          <a:latin typeface="+mn-lt"/>
          <a:ea typeface="+mn-ea"/>
          <a:cs typeface="+mn-cs"/>
        </a:defRPr>
      </a:lvl3pPr>
      <a:lvl4pPr marL="1028717" algn="l" defTabSz="342905" rtl="0" eaLnBrk="1" latinLnBrk="0" hangingPunct="1">
        <a:defRPr sz="1350" kern="1200">
          <a:solidFill>
            <a:schemeClr val="tx1"/>
          </a:solidFill>
          <a:latin typeface="+mn-lt"/>
          <a:ea typeface="+mn-ea"/>
          <a:cs typeface="+mn-cs"/>
        </a:defRPr>
      </a:lvl4pPr>
      <a:lvl5pPr marL="1371623" algn="l" defTabSz="342905" rtl="0" eaLnBrk="1" latinLnBrk="0" hangingPunct="1">
        <a:defRPr sz="1350" kern="1200">
          <a:solidFill>
            <a:schemeClr val="tx1"/>
          </a:solidFill>
          <a:latin typeface="+mn-lt"/>
          <a:ea typeface="+mn-ea"/>
          <a:cs typeface="+mn-cs"/>
        </a:defRPr>
      </a:lvl5pPr>
      <a:lvl6pPr marL="1714529" algn="l" defTabSz="342905" rtl="0" eaLnBrk="1" latinLnBrk="0" hangingPunct="1">
        <a:defRPr sz="1350" kern="1200">
          <a:solidFill>
            <a:schemeClr val="tx1"/>
          </a:solidFill>
          <a:latin typeface="+mn-lt"/>
          <a:ea typeface="+mn-ea"/>
          <a:cs typeface="+mn-cs"/>
        </a:defRPr>
      </a:lvl6pPr>
      <a:lvl7pPr marL="2057435" algn="l" defTabSz="342905" rtl="0" eaLnBrk="1" latinLnBrk="0" hangingPunct="1">
        <a:defRPr sz="1350" kern="1200">
          <a:solidFill>
            <a:schemeClr val="tx1"/>
          </a:solidFill>
          <a:latin typeface="+mn-lt"/>
          <a:ea typeface="+mn-ea"/>
          <a:cs typeface="+mn-cs"/>
        </a:defRPr>
      </a:lvl7pPr>
      <a:lvl8pPr marL="2400340" algn="l" defTabSz="342905" rtl="0" eaLnBrk="1" latinLnBrk="0" hangingPunct="1">
        <a:defRPr sz="1350" kern="1200">
          <a:solidFill>
            <a:schemeClr val="tx1"/>
          </a:solidFill>
          <a:latin typeface="+mn-lt"/>
          <a:ea typeface="+mn-ea"/>
          <a:cs typeface="+mn-cs"/>
        </a:defRPr>
      </a:lvl8pPr>
      <a:lvl9pPr marL="2743246" algn="l" defTabSz="34290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emf"/><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hyperlink" Target="https://www.childrenscommissioner.gov.uk/thebigfuture" TargetMode="External"/><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0B4DE3-3FC8-041A-09CB-4014D9979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itle 1">
            <a:extLst>
              <a:ext uri="{FF2B5EF4-FFF2-40B4-BE49-F238E27FC236}">
                <a16:creationId xmlns:a16="http://schemas.microsoft.com/office/drawing/2014/main" id="{5F8858B3-C567-32DF-5E93-91606C26E254}"/>
              </a:ext>
            </a:extLst>
          </p:cNvPr>
          <p:cNvSpPr>
            <a:spLocks noGrp="1"/>
          </p:cNvSpPr>
          <p:nvPr>
            <p:ph type="ctrTitle"/>
          </p:nvPr>
        </p:nvSpPr>
        <p:spPr>
          <a:xfrm>
            <a:off x="1356793" y="1205753"/>
            <a:ext cx="4749266" cy="624828"/>
          </a:xfrm>
        </p:spPr>
        <p:txBody>
          <a:bodyPr/>
          <a:lstStyle/>
          <a:p>
            <a:r>
              <a:rPr lang="en-GB" sz="4000" dirty="0">
                <a:latin typeface="Calibri" panose="020F0502020204030204" pitchFamily="34" charset="0"/>
                <a:cs typeface="Calibri" panose="020F0502020204030204" pitchFamily="34" charset="0"/>
              </a:rPr>
              <a:t>GG News</a:t>
            </a:r>
            <a:br>
              <a:rPr lang="en-GB" sz="4000" dirty="0">
                <a:latin typeface="Calibri" panose="020F0502020204030204" pitchFamily="34" charset="0"/>
                <a:cs typeface="Calibri" panose="020F0502020204030204" pitchFamily="34" charset="0"/>
              </a:rPr>
            </a:br>
            <a:r>
              <a:rPr lang="en-GB" sz="4000" dirty="0">
                <a:latin typeface="Calibri" panose="020F0502020204030204" pitchFamily="34" charset="0"/>
                <a:cs typeface="Calibri" panose="020F0502020204030204" pitchFamily="34" charset="0"/>
              </a:rPr>
              <a:t>25</a:t>
            </a:r>
            <a:r>
              <a:rPr lang="en-GB" sz="4000" baseline="30000" dirty="0">
                <a:latin typeface="Calibri" panose="020F0502020204030204" pitchFamily="34" charset="0"/>
                <a:cs typeface="Calibri" panose="020F0502020204030204" pitchFamily="34" charset="0"/>
              </a:rPr>
              <a:t>th</a:t>
            </a:r>
            <a:r>
              <a:rPr lang="en-GB" sz="4000" dirty="0">
                <a:latin typeface="Calibri" panose="020F0502020204030204" pitchFamily="34" charset="0"/>
                <a:cs typeface="Calibri" panose="020F0502020204030204" pitchFamily="34" charset="0"/>
              </a:rPr>
              <a:t> September 2026</a:t>
            </a:r>
          </a:p>
        </p:txBody>
      </p:sp>
      <p:sp>
        <p:nvSpPr>
          <p:cNvPr id="6" name="TextBox 5">
            <a:extLst>
              <a:ext uri="{FF2B5EF4-FFF2-40B4-BE49-F238E27FC236}">
                <a16:creationId xmlns:a16="http://schemas.microsoft.com/office/drawing/2014/main" id="{FE6DC53F-8630-D48A-267C-72878477E02A}"/>
              </a:ext>
            </a:extLst>
          </p:cNvPr>
          <p:cNvSpPr txBox="1"/>
          <p:nvPr/>
        </p:nvSpPr>
        <p:spPr>
          <a:xfrm>
            <a:off x="299367" y="8809885"/>
            <a:ext cx="6471725" cy="2708434"/>
          </a:xfrm>
          <a:prstGeom prst="rect">
            <a:avLst/>
          </a:prstGeom>
          <a:noFill/>
          <a:ln>
            <a:solidFill>
              <a:schemeClr val="tx1"/>
            </a:solidFill>
          </a:ln>
        </p:spPr>
        <p:txBody>
          <a:bodyPr wrap="square" rtlCol="0">
            <a:spAutoFit/>
          </a:bodyPr>
          <a:lstStyle/>
          <a:p>
            <a:pPr algn="ctr"/>
            <a:r>
              <a:rPr lang="en-GB" u="sng" dirty="0">
                <a:latin typeface="Calibri" panose="020F0502020204030204" pitchFamily="34" charset="0"/>
                <a:cs typeface="Calibri" panose="020F0502020204030204" pitchFamily="34" charset="0"/>
              </a:rPr>
              <a:t>Attendance</a:t>
            </a:r>
          </a:p>
          <a:p>
            <a:pPr algn="ctr"/>
            <a:endParaRPr lang="en-GB" sz="1600" u="sng" dirty="0">
              <a:latin typeface="Calibri" panose="020F0502020204030204" pitchFamily="34" charset="0"/>
              <a:cs typeface="Calibri" panose="020F0502020204030204" pitchFamily="34" charset="0"/>
            </a:endParaRPr>
          </a:p>
          <a:p>
            <a:pPr algn="ctr"/>
            <a:r>
              <a:rPr lang="en-GB" sz="1600" dirty="0">
                <a:latin typeface="Calibri" panose="020F0502020204030204" pitchFamily="34" charset="0"/>
                <a:cs typeface="Calibri" panose="020F0502020204030204" pitchFamily="34" charset="0"/>
              </a:rPr>
              <a:t>The classes with the highest attendance this week: </a:t>
            </a:r>
          </a:p>
          <a:p>
            <a:pPr algn="ctr"/>
            <a:r>
              <a:rPr lang="en-GB" sz="1600" b="1" dirty="0">
                <a:latin typeface="Calibri" panose="020F0502020204030204" pitchFamily="34" charset="0"/>
                <a:cs typeface="Calibri" panose="020F0502020204030204" pitchFamily="34" charset="0"/>
              </a:rPr>
              <a:t> </a:t>
            </a:r>
            <a:r>
              <a:rPr lang="en-GB" sz="2000" b="1" dirty="0">
                <a:latin typeface="Calibri" panose="020F0502020204030204" pitchFamily="34" charset="0"/>
                <a:cs typeface="Calibri" panose="020F0502020204030204" pitchFamily="34" charset="0"/>
              </a:rPr>
              <a:t>2MC, 3VW and 3AE all with 98.7% </a:t>
            </a:r>
          </a:p>
          <a:p>
            <a:pPr algn="ctr"/>
            <a:r>
              <a:rPr lang="en-GB" sz="1600" dirty="0">
                <a:latin typeface="Calibri" panose="020F0502020204030204" pitchFamily="34" charset="0"/>
                <a:cs typeface="Calibri" panose="020F0502020204030204" pitchFamily="34" charset="0"/>
              </a:rPr>
              <a:t>(they will have 15 minutes choice of a treat next week).    </a:t>
            </a:r>
          </a:p>
          <a:p>
            <a:pPr algn="ctr"/>
            <a:r>
              <a:rPr lang="en-GB" sz="1600" dirty="0">
                <a:latin typeface="Calibri" panose="020F0502020204030204" pitchFamily="34" charset="0"/>
                <a:cs typeface="Calibri" panose="020F0502020204030204" pitchFamily="34" charset="0"/>
              </a:rPr>
              <a:t> </a:t>
            </a:r>
          </a:p>
          <a:p>
            <a:pPr algn="ctr"/>
            <a:r>
              <a:rPr lang="en-GB" sz="1600" dirty="0">
                <a:latin typeface="Calibri" panose="020F0502020204030204" pitchFamily="34" charset="0"/>
                <a:cs typeface="Calibri" panose="020F0502020204030204" pitchFamily="34" charset="0"/>
              </a:rPr>
              <a:t>The child with 100% attendance this week (chosen by a random generator): </a:t>
            </a:r>
          </a:p>
          <a:p>
            <a:pPr algn="ctr"/>
            <a:r>
              <a:rPr lang="en-GB" sz="2000" b="1" dirty="0">
                <a:latin typeface="Calibri" panose="020F0502020204030204" pitchFamily="34" charset="0"/>
                <a:cs typeface="Calibri" panose="020F0502020204030204" pitchFamily="34" charset="0"/>
              </a:rPr>
              <a:t>Bonnie in 3AE </a:t>
            </a:r>
          </a:p>
          <a:p>
            <a:pPr algn="ctr"/>
            <a:r>
              <a:rPr lang="en-GB" sz="1600" b="1" dirty="0">
                <a:latin typeface="Calibri" panose="020F0502020204030204" pitchFamily="34" charset="0"/>
                <a:cs typeface="Calibri" panose="020F0502020204030204" pitchFamily="34" charset="0"/>
              </a:rPr>
              <a:t>who </a:t>
            </a:r>
            <a:r>
              <a:rPr lang="en-GB" sz="1600" dirty="0">
                <a:latin typeface="Calibri" panose="020F0502020204030204" pitchFamily="34" charset="0"/>
                <a:cs typeface="Calibri" panose="020F0502020204030204" pitchFamily="34" charset="0"/>
              </a:rPr>
              <a:t>gets to choose a book from Miss Bowers’ selection of prize books. </a:t>
            </a:r>
          </a:p>
          <a:p>
            <a:pPr algn="ctr"/>
            <a:r>
              <a:rPr lang="en-GB" sz="1600" dirty="0">
                <a:latin typeface="Calibri" panose="020F0502020204030204" pitchFamily="34" charset="0"/>
                <a:cs typeface="Calibri" panose="020F0502020204030204" pitchFamily="34" charset="0"/>
              </a:rPr>
              <a:t>     </a:t>
            </a:r>
          </a:p>
        </p:txBody>
      </p:sp>
      <p:sp>
        <p:nvSpPr>
          <p:cNvPr id="8" name="TextBox 7">
            <a:extLst>
              <a:ext uri="{FF2B5EF4-FFF2-40B4-BE49-F238E27FC236}">
                <a16:creationId xmlns:a16="http://schemas.microsoft.com/office/drawing/2014/main" id="{FA51C5FD-6501-F5EA-4F2E-AC24122C78CB}"/>
              </a:ext>
            </a:extLst>
          </p:cNvPr>
          <p:cNvSpPr txBox="1"/>
          <p:nvPr/>
        </p:nvSpPr>
        <p:spPr>
          <a:xfrm>
            <a:off x="964402" y="5776938"/>
            <a:ext cx="5141653" cy="2400657"/>
          </a:xfrm>
          <a:prstGeom prst="rect">
            <a:avLst/>
          </a:prstGeom>
          <a:noFill/>
          <a:ln w="28575">
            <a:solidFill>
              <a:schemeClr val="tx1"/>
            </a:solidFill>
          </a:ln>
        </p:spPr>
        <p:txBody>
          <a:bodyPr wrap="square" rtlCol="0">
            <a:spAutoFit/>
          </a:bodyPr>
          <a:lstStyle/>
          <a:p>
            <a:pPr algn="ctr"/>
            <a:r>
              <a:rPr lang="en-GB" dirty="0">
                <a:latin typeface="Calibri" panose="020F0502020204030204" pitchFamily="34" charset="0"/>
                <a:ea typeface="Calibri" panose="020F0502020204030204" pitchFamily="34" charset="0"/>
                <a:cs typeface="Calibri" panose="020F0502020204030204" pitchFamily="34" charset="0"/>
              </a:rPr>
              <a:t>STARS OF THE WEEK:</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1KO  Ava			1KD Darcy</a:t>
            </a:r>
          </a:p>
          <a:p>
            <a:r>
              <a:rPr lang="en-GB" sz="1600" dirty="0">
                <a:latin typeface="Calibri" panose="020F0502020204030204" pitchFamily="34" charset="0"/>
                <a:ea typeface="Calibri" panose="020F0502020204030204" pitchFamily="34" charset="0"/>
                <a:cs typeface="Calibri" panose="020F0502020204030204" pitchFamily="34" charset="0"/>
              </a:rPr>
              <a:t>		2MC Victoria		2CA Lola</a:t>
            </a:r>
          </a:p>
          <a:p>
            <a:r>
              <a:rPr lang="en-GB" sz="1600" dirty="0">
                <a:latin typeface="Calibri" panose="020F0502020204030204" pitchFamily="34" charset="0"/>
                <a:ea typeface="Calibri" panose="020F0502020204030204" pitchFamily="34" charset="0"/>
                <a:cs typeface="Calibri" panose="020F0502020204030204" pitchFamily="34" charset="0"/>
              </a:rPr>
              <a:t>		3VW Ralph			3AE Bonnie</a:t>
            </a:r>
          </a:p>
          <a:p>
            <a:r>
              <a:rPr lang="en-GB" sz="1600" dirty="0">
                <a:latin typeface="Calibri" panose="020F0502020204030204" pitchFamily="34" charset="0"/>
                <a:ea typeface="Calibri" panose="020F0502020204030204" pitchFamily="34" charset="0"/>
                <a:cs typeface="Calibri" panose="020F0502020204030204" pitchFamily="34" charset="0"/>
              </a:rPr>
              <a:t>		4KC  Eva	           	4TF </a:t>
            </a:r>
            <a:r>
              <a:rPr lang="en-GB" sz="1600" dirty="0" err="1">
                <a:latin typeface="Calibri" panose="020F0502020204030204" pitchFamily="34" charset="0"/>
                <a:ea typeface="Calibri" panose="020F0502020204030204" pitchFamily="34" charset="0"/>
                <a:cs typeface="Calibri" panose="020F0502020204030204" pitchFamily="34" charset="0"/>
              </a:rPr>
              <a:t>ELiza</a:t>
            </a:r>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sz="1600" dirty="0">
                <a:latin typeface="Calibri" panose="020F0502020204030204" pitchFamily="34" charset="0"/>
                <a:ea typeface="Calibri" panose="020F0502020204030204" pitchFamily="34" charset="0"/>
                <a:cs typeface="Calibri" panose="020F0502020204030204" pitchFamily="34" charset="0"/>
              </a:rPr>
              <a:t>		5RD  Harley	        	5CT Eddie</a:t>
            </a:r>
          </a:p>
          <a:p>
            <a:r>
              <a:rPr lang="en-GB" sz="1600" dirty="0">
                <a:latin typeface="Calibri" panose="020F0502020204030204" pitchFamily="34" charset="0"/>
                <a:ea typeface="Calibri" panose="020F0502020204030204" pitchFamily="34" charset="0"/>
                <a:cs typeface="Calibri" panose="020F0502020204030204" pitchFamily="34" charset="0"/>
              </a:rPr>
              <a:t>		6BA  Bailey			6HB Chloe</a:t>
            </a:r>
          </a:p>
          <a:p>
            <a:endParaRPr lang="en-GB" sz="1600" dirty="0">
              <a:latin typeface="Calibri" panose="020F0502020204030204" pitchFamily="34" charset="0"/>
              <a:ea typeface="Calibri" panose="020F0502020204030204" pitchFamily="34" charset="0"/>
              <a:cs typeface="Calibri" panose="020F0502020204030204" pitchFamily="34" charset="0"/>
            </a:endParaRPr>
          </a:p>
        </p:txBody>
      </p:sp>
      <p:sp>
        <p:nvSpPr>
          <p:cNvPr id="9" name="Star: 5 Points 8">
            <a:extLst>
              <a:ext uri="{FF2B5EF4-FFF2-40B4-BE49-F238E27FC236}">
                <a16:creationId xmlns:a16="http://schemas.microsoft.com/office/drawing/2014/main" id="{2D622337-9DC8-3697-2BF5-17DCEE8C1A39}"/>
              </a:ext>
            </a:extLst>
          </p:cNvPr>
          <p:cNvSpPr/>
          <p:nvPr/>
        </p:nvSpPr>
        <p:spPr>
          <a:xfrm>
            <a:off x="5671945" y="5346603"/>
            <a:ext cx="868219" cy="860670"/>
          </a:xfrm>
          <a:prstGeom prst="star5">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FF00"/>
                </a:solidFill>
              </a:ln>
              <a:solidFill>
                <a:srgbClr val="FFFF00"/>
              </a:solidFill>
            </a:endParaRPr>
          </a:p>
        </p:txBody>
      </p:sp>
      <p:sp>
        <p:nvSpPr>
          <p:cNvPr id="11" name="TextBox 10">
            <a:extLst>
              <a:ext uri="{FF2B5EF4-FFF2-40B4-BE49-F238E27FC236}">
                <a16:creationId xmlns:a16="http://schemas.microsoft.com/office/drawing/2014/main" id="{99387EE9-34D0-DEB3-FB38-D51E6BE4BAC6}"/>
              </a:ext>
            </a:extLst>
          </p:cNvPr>
          <p:cNvSpPr txBox="1"/>
          <p:nvPr/>
        </p:nvSpPr>
        <p:spPr>
          <a:xfrm>
            <a:off x="375318" y="2460509"/>
            <a:ext cx="6107363" cy="2862322"/>
          </a:xfrm>
          <a:prstGeom prst="rect">
            <a:avLst/>
          </a:prstGeom>
          <a:noFill/>
        </p:spPr>
        <p:txBody>
          <a:bodyPr wrap="square">
            <a:spAutoFit/>
          </a:bodyPr>
          <a:lstStyle/>
          <a:p>
            <a:pPr algn="ctr" fontAlgn="t">
              <a:lnSpc>
                <a:spcPct val="100000"/>
              </a:lnSpc>
              <a:buNone/>
            </a:pPr>
            <a:r>
              <a:rPr lang="en-GB" sz="2000" i="0" dirty="0">
                <a:effectLst/>
                <a:latin typeface="Calibri" panose="020F0502020204030204" pitchFamily="34" charset="0"/>
                <a:ea typeface="Calibri" panose="020F0502020204030204" pitchFamily="34" charset="0"/>
                <a:cs typeface="Calibri" panose="020F0502020204030204" pitchFamily="34" charset="0"/>
              </a:rPr>
              <a:t>Every week tells its own story here at Georgian Gardens, and this week is no exception. The school has been filled with moments that remind us just how much happens within a school day. </a:t>
            </a:r>
          </a:p>
          <a:p>
            <a:pPr algn="ctr" fontAlgn="t">
              <a:lnSpc>
                <a:spcPct val="100000"/>
              </a:lnSpc>
              <a:buNone/>
            </a:pPr>
            <a:r>
              <a:rPr lang="en-GB" sz="2000" i="0" dirty="0">
                <a:effectLst/>
                <a:latin typeface="Calibri" panose="020F0502020204030204" pitchFamily="34" charset="0"/>
                <a:ea typeface="Calibri" panose="020F0502020204030204" pitchFamily="34" charset="0"/>
                <a:cs typeface="Calibri" panose="020F0502020204030204" pitchFamily="34" charset="0"/>
              </a:rPr>
              <a:t>From new discoveries and personal achievements to friendship, kindness and laughter, our children continue to bring energy and character to everything they do. As we head towards the weekend, we are delighted to share just a snapshot of another rewarding week in school.</a:t>
            </a:r>
          </a:p>
        </p:txBody>
      </p:sp>
    </p:spTree>
    <p:extLst>
      <p:ext uri="{BB962C8B-B14F-4D97-AF65-F5344CB8AC3E}">
        <p14:creationId xmlns:p14="http://schemas.microsoft.com/office/powerpoint/2010/main" val="2587562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C129A4-96F3-B35B-0DA3-916BE14085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4"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TextBox 9">
            <a:extLst>
              <a:ext uri="{FF2B5EF4-FFF2-40B4-BE49-F238E27FC236}">
                <a16:creationId xmlns:a16="http://schemas.microsoft.com/office/drawing/2014/main" id="{F9D440F7-FABA-8B8D-FEF6-2C8DE4319F1F}"/>
              </a:ext>
            </a:extLst>
          </p:cNvPr>
          <p:cNvSpPr txBox="1"/>
          <p:nvPr/>
        </p:nvSpPr>
        <p:spPr>
          <a:xfrm>
            <a:off x="1291768" y="307149"/>
            <a:ext cx="4620985" cy="1323439"/>
          </a:xfrm>
          <a:prstGeom prst="rect">
            <a:avLst/>
          </a:prstGeom>
          <a:noFill/>
        </p:spPr>
        <p:txBody>
          <a:bodyPr wrap="square">
            <a:spAutoFit/>
          </a:bodyPr>
          <a:lstStyle/>
          <a:p>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GG News</a:t>
            </a:r>
            <a:b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br>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25</a:t>
            </a:r>
            <a:r>
              <a:rPr kumimoji="0" lang="en-GB" sz="4000" b="0" i="0" u="none" strike="noStrike" kern="1200" cap="none" spc="0" normalizeH="0" baseline="30000" noProof="0" dirty="0">
                <a:ln>
                  <a:noFill/>
                </a:ln>
                <a:solidFill>
                  <a:srgbClr val="ACCBF9"/>
                </a:solidFill>
                <a:effectLst/>
                <a:uLnTx/>
                <a:uFillTx/>
                <a:latin typeface="Calibri" panose="020F0502020204030204" pitchFamily="34" charset="0"/>
                <a:ea typeface="+mj-ea"/>
                <a:cs typeface="Calibri" panose="020F0502020204030204" pitchFamily="34" charset="0"/>
              </a:rPr>
              <a:t>th</a:t>
            </a:r>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 September 2026</a:t>
            </a:r>
            <a:endParaRPr lang="en-GB" dirty="0"/>
          </a:p>
        </p:txBody>
      </p:sp>
      <p:pic>
        <p:nvPicPr>
          <p:cNvPr id="14" name="Picture 13">
            <a:extLst>
              <a:ext uri="{FF2B5EF4-FFF2-40B4-BE49-F238E27FC236}">
                <a16:creationId xmlns:a16="http://schemas.microsoft.com/office/drawing/2014/main" id="{D8DE8D1D-5B67-1E4C-D9CA-02D35C426EC8}"/>
              </a:ext>
            </a:extLst>
          </p:cNvPr>
          <p:cNvPicPr>
            <a:picLocks noChangeAspect="1"/>
          </p:cNvPicPr>
          <p:nvPr/>
        </p:nvPicPr>
        <p:blipFill>
          <a:blip r:embed="rId3"/>
          <a:stretch>
            <a:fillRect/>
          </a:stretch>
        </p:blipFill>
        <p:spPr>
          <a:xfrm>
            <a:off x="1197758" y="3771048"/>
            <a:ext cx="4809004" cy="7245900"/>
          </a:xfrm>
          <a:prstGeom prst="rect">
            <a:avLst/>
          </a:prstGeom>
        </p:spPr>
      </p:pic>
      <p:sp>
        <p:nvSpPr>
          <p:cNvPr id="16" name="TextBox 15">
            <a:extLst>
              <a:ext uri="{FF2B5EF4-FFF2-40B4-BE49-F238E27FC236}">
                <a16:creationId xmlns:a16="http://schemas.microsoft.com/office/drawing/2014/main" id="{20152262-161C-007A-4329-F97BD7D0E1B0}"/>
              </a:ext>
            </a:extLst>
          </p:cNvPr>
          <p:cNvSpPr txBox="1"/>
          <p:nvPr/>
        </p:nvSpPr>
        <p:spPr>
          <a:xfrm>
            <a:off x="140014" y="11223913"/>
            <a:ext cx="6597670" cy="830997"/>
          </a:xfrm>
          <a:prstGeom prst="rect">
            <a:avLst/>
          </a:prstGeom>
          <a:noFill/>
        </p:spPr>
        <p:txBody>
          <a:bodyPr wrap="square">
            <a:spAutoFit/>
          </a:bodyPr>
          <a:lstStyle/>
          <a:p>
            <a:pPr algn="ctr"/>
            <a:r>
              <a:rPr lang="en-US" sz="1600" b="1" dirty="0">
                <a:latin typeface="Calibri" panose="020F0502020204030204" pitchFamily="34" charset="0"/>
                <a:ea typeface="Calibri" panose="020F0502020204030204" pitchFamily="34" charset="0"/>
                <a:cs typeface="Calibri" panose="020F0502020204030204" pitchFamily="34" charset="0"/>
              </a:rPr>
              <a:t>Please note</a:t>
            </a:r>
            <a:r>
              <a:rPr lang="en-US" sz="1600" dirty="0">
                <a:latin typeface="Calibri" panose="020F0502020204030204" pitchFamily="34" charset="0"/>
                <a:ea typeface="Calibri" panose="020F0502020204030204" pitchFamily="34" charset="0"/>
                <a:cs typeface="Calibri" panose="020F0502020204030204" pitchFamily="34" charset="0"/>
              </a:rPr>
              <a:t>: if you placed a meal order for 1st October before the Census Day menu was published you will need to place a new order from the Census Day menu.</a:t>
            </a:r>
            <a:endParaRPr lang="en-GB" sz="1600" dirty="0">
              <a:latin typeface="Calibri" panose="020F0502020204030204" pitchFamily="34" charset="0"/>
              <a:ea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7EEE92BD-AFE7-9915-3F43-584E0D1C91FB}"/>
              </a:ext>
            </a:extLst>
          </p:cNvPr>
          <p:cNvSpPr/>
          <p:nvPr/>
        </p:nvSpPr>
        <p:spPr>
          <a:xfrm>
            <a:off x="159712" y="11186344"/>
            <a:ext cx="6577972" cy="83099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5F7A6B21-25FB-8C5E-CAA9-732863D79FDC}"/>
              </a:ext>
            </a:extLst>
          </p:cNvPr>
          <p:cNvPicPr>
            <a:picLocks noChangeAspect="1"/>
          </p:cNvPicPr>
          <p:nvPr/>
        </p:nvPicPr>
        <p:blipFill>
          <a:blip r:embed="rId4"/>
          <a:stretch>
            <a:fillRect/>
          </a:stretch>
        </p:blipFill>
        <p:spPr>
          <a:xfrm>
            <a:off x="2123961" y="1630588"/>
            <a:ext cx="2956597" cy="1971065"/>
          </a:xfrm>
          <a:prstGeom prst="rect">
            <a:avLst/>
          </a:prstGeom>
        </p:spPr>
      </p:pic>
    </p:spTree>
    <p:extLst>
      <p:ext uri="{BB962C8B-B14F-4D97-AF65-F5344CB8AC3E}">
        <p14:creationId xmlns:p14="http://schemas.microsoft.com/office/powerpoint/2010/main" val="3233452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8FF55-EE12-18B1-FD4E-380EA6F00A19}"/>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A35A104-8326-D496-ADD2-69EA59CB3A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4"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TextBox 9">
            <a:extLst>
              <a:ext uri="{FF2B5EF4-FFF2-40B4-BE49-F238E27FC236}">
                <a16:creationId xmlns:a16="http://schemas.microsoft.com/office/drawing/2014/main" id="{339E38C2-D35F-2066-C7E1-810AB6078251}"/>
              </a:ext>
            </a:extLst>
          </p:cNvPr>
          <p:cNvSpPr txBox="1"/>
          <p:nvPr/>
        </p:nvSpPr>
        <p:spPr>
          <a:xfrm>
            <a:off x="1291768" y="307149"/>
            <a:ext cx="4620985" cy="1323439"/>
          </a:xfrm>
          <a:prstGeom prst="rect">
            <a:avLst/>
          </a:prstGeom>
          <a:noFill/>
        </p:spPr>
        <p:txBody>
          <a:bodyPr wrap="square">
            <a:spAutoFit/>
          </a:bodyPr>
          <a:lstStyle/>
          <a:p>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GG News</a:t>
            </a:r>
            <a:b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br>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25</a:t>
            </a:r>
            <a:r>
              <a:rPr kumimoji="0" lang="en-GB" sz="4000" b="0" i="0" u="none" strike="noStrike" kern="1200" cap="none" spc="0" normalizeH="0" baseline="30000" noProof="0" dirty="0">
                <a:ln>
                  <a:noFill/>
                </a:ln>
                <a:solidFill>
                  <a:srgbClr val="ACCBF9"/>
                </a:solidFill>
                <a:effectLst/>
                <a:uLnTx/>
                <a:uFillTx/>
                <a:latin typeface="Calibri" panose="020F0502020204030204" pitchFamily="34" charset="0"/>
                <a:ea typeface="+mj-ea"/>
                <a:cs typeface="Calibri" panose="020F0502020204030204" pitchFamily="34" charset="0"/>
              </a:rPr>
              <a:t>th</a:t>
            </a:r>
            <a:r>
              <a:rPr kumimoji="0" lang="en-GB" sz="4000" b="0" i="0" u="none" strike="noStrike" kern="1200" cap="none" spc="0" normalizeH="0" baseline="0" noProof="0" dirty="0">
                <a:ln>
                  <a:noFill/>
                </a:ln>
                <a:solidFill>
                  <a:srgbClr val="ACCBF9"/>
                </a:solidFill>
                <a:effectLst/>
                <a:uLnTx/>
                <a:uFillTx/>
                <a:latin typeface="Calibri" panose="020F0502020204030204" pitchFamily="34" charset="0"/>
                <a:ea typeface="+mj-ea"/>
                <a:cs typeface="Calibri" panose="020F0502020204030204" pitchFamily="34" charset="0"/>
              </a:rPr>
              <a:t> September 2026</a:t>
            </a:r>
            <a:endParaRPr lang="en-GB" dirty="0"/>
          </a:p>
        </p:txBody>
      </p:sp>
      <p:sp>
        <p:nvSpPr>
          <p:cNvPr id="3" name="TextBox 2">
            <a:extLst>
              <a:ext uri="{FF2B5EF4-FFF2-40B4-BE49-F238E27FC236}">
                <a16:creationId xmlns:a16="http://schemas.microsoft.com/office/drawing/2014/main" id="{ECE4DD40-0464-B6ED-A4E1-14C31B6E617D}"/>
              </a:ext>
            </a:extLst>
          </p:cNvPr>
          <p:cNvSpPr txBox="1"/>
          <p:nvPr/>
        </p:nvSpPr>
        <p:spPr>
          <a:xfrm>
            <a:off x="169847" y="2030198"/>
            <a:ext cx="6381077" cy="3960058"/>
          </a:xfrm>
          <a:prstGeom prst="rect">
            <a:avLst/>
          </a:prstGeom>
          <a:noFill/>
        </p:spPr>
        <p:txBody>
          <a:bodyPr wrap="square">
            <a:spAutoFit/>
          </a:bodyPr>
          <a:lstStyle/>
          <a:p>
            <a:pPr>
              <a:lnSpc>
                <a:spcPct val="100000"/>
              </a:lnSpc>
              <a:spcBef>
                <a:spcPts val="500"/>
              </a:spcBef>
              <a:spcAft>
                <a:spcPts val="500"/>
              </a:spcAft>
              <a:buNone/>
            </a:pPr>
            <a:r>
              <a:rPr lang="en-GB" sz="2000" b="1" kern="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Chatterbooks</a:t>
            </a:r>
            <a:r>
              <a:rPr lang="en-GB" sz="2000" b="1"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Gets Off to a Flying Start!</a:t>
            </a:r>
            <a:endParaRPr lang="en-GB" sz="2000" kern="150" dirty="0">
              <a:effectLst/>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500"/>
              </a:spcBef>
              <a:spcAft>
                <a:spcPts val="500"/>
              </a:spcAft>
              <a:buNone/>
            </a:pPr>
            <a:r>
              <a:rPr lang="en-GB"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Our Year-5 </a:t>
            </a:r>
            <a:r>
              <a:rPr lang="en-GB" kern="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Chatterbooks</a:t>
            </a:r>
            <a:r>
              <a:rPr lang="en-GB"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Club kicked off this week, and every place was snapped up. Ten enthusiastic pupils gathered in the library to swap suggestions, share thoughts, enjoy a quiz, and celebrate great stories together.</a:t>
            </a:r>
            <a:endParaRPr lang="en-GB" kern="150" dirty="0">
              <a:effectLst/>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500"/>
              </a:spcBef>
              <a:spcAft>
                <a:spcPts val="500"/>
              </a:spcAft>
              <a:buNone/>
            </a:pPr>
            <a:r>
              <a:rPr lang="en-GB"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One of the highlights was creating a display of favourite reads for everyone to browse with an autumn theme. Now any child popping into the library can check out the book review leaves for plenty of inspiration.</a:t>
            </a:r>
            <a:endParaRPr lang="en-GB" kern="150" dirty="0">
              <a:effectLst/>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500"/>
              </a:spcBef>
              <a:spcAft>
                <a:spcPts val="500"/>
              </a:spcAft>
              <a:buNone/>
            </a:pPr>
            <a:r>
              <a:rPr lang="en-GB"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 fantastic start to what promises to be a brilliant year of reading adventures! </a:t>
            </a:r>
            <a:endParaRPr lang="en-GB" kern="150" dirty="0">
              <a:effectLst/>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500"/>
              </a:spcBef>
              <a:spcAft>
                <a:spcPts val="500"/>
              </a:spcAft>
              <a:buNone/>
            </a:pPr>
            <a:r>
              <a:rPr lang="en-GB" i="1" kern="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Grace Sims, Librarian</a:t>
            </a:r>
            <a:endParaRPr lang="en-GB" kern="15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061F7D28-6496-B4F2-35B5-08BE3EB298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6690852"/>
            <a:ext cx="4571999" cy="4206280"/>
          </a:xfrm>
          <a:prstGeom prst="rect">
            <a:avLst/>
          </a:prstGeom>
        </p:spPr>
      </p:pic>
    </p:spTree>
    <p:extLst>
      <p:ext uri="{BB962C8B-B14F-4D97-AF65-F5344CB8AC3E}">
        <p14:creationId xmlns:p14="http://schemas.microsoft.com/office/powerpoint/2010/main" val="13265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827CF-6F80-4B65-E8DB-1D602D2719A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CE3286F-AF30-444B-F1B3-23C509E5E04B}"/>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4BD836DA-7D74-2546-94DB-6B1412926A3C}"/>
              </a:ext>
            </a:extLst>
          </p:cNvPr>
          <p:cNvSpPr txBox="1"/>
          <p:nvPr/>
        </p:nvSpPr>
        <p:spPr>
          <a:xfrm>
            <a:off x="1371102" y="223136"/>
            <a:ext cx="4567352"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25</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sp>
        <p:nvSpPr>
          <p:cNvPr id="13" name="Rectangle 3">
            <a:extLst>
              <a:ext uri="{FF2B5EF4-FFF2-40B4-BE49-F238E27FC236}">
                <a16:creationId xmlns:a16="http://schemas.microsoft.com/office/drawing/2014/main" id="{C2A122FA-2450-B990-AB73-19A6C38C3A5F}"/>
              </a:ext>
            </a:extLst>
          </p:cNvPr>
          <p:cNvSpPr>
            <a:spLocks noChangeArrowheads="1"/>
          </p:cNvSpPr>
          <p:nvPr/>
        </p:nvSpPr>
        <p:spPr bwMode="auto">
          <a:xfrm>
            <a:off x="1548271" y="1908193"/>
            <a:ext cx="3587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sz="2000" dirty="0">
                <a:latin typeface="Calibri" panose="020F0502020204030204" pitchFamily="34" charset="0"/>
                <a:ea typeface="Calibri" panose="020F0502020204030204" pitchFamily="34" charset="0"/>
                <a:cs typeface="Calibri" panose="020F0502020204030204" pitchFamily="34" charset="0"/>
              </a:rPr>
              <a:t>KS1 Angmering ½ Mile successes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18" name="Picture 17">
            <a:extLst>
              <a:ext uri="{FF2B5EF4-FFF2-40B4-BE49-F238E27FC236}">
                <a16:creationId xmlns:a16="http://schemas.microsoft.com/office/drawing/2014/main" id="{8DEDC0E8-8BD4-72D7-7A38-2699370DA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 name="Rectangle 20">
            <a:extLst>
              <a:ext uri="{FF2B5EF4-FFF2-40B4-BE49-F238E27FC236}">
                <a16:creationId xmlns:a16="http://schemas.microsoft.com/office/drawing/2014/main" id="{5E7E396D-EBAF-D8F6-9921-060B52AA2D2E}"/>
              </a:ext>
            </a:extLst>
          </p:cNvPr>
          <p:cNvSpPr/>
          <p:nvPr/>
        </p:nvSpPr>
        <p:spPr>
          <a:xfrm>
            <a:off x="132352" y="6096000"/>
            <a:ext cx="6465202" cy="5308483"/>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0D777E42-291C-2E4D-86D0-6FA998D665A8}"/>
              </a:ext>
            </a:extLst>
          </p:cNvPr>
          <p:cNvSpPr txBox="1"/>
          <p:nvPr/>
        </p:nvSpPr>
        <p:spPr>
          <a:xfrm>
            <a:off x="168695" y="6381869"/>
            <a:ext cx="6392515" cy="4760278"/>
          </a:xfrm>
          <a:prstGeom prst="rect">
            <a:avLst/>
          </a:prstGeom>
          <a:noFill/>
        </p:spPr>
        <p:txBody>
          <a:bodyPr wrap="square">
            <a:spAutoFit/>
          </a:bodyPr>
          <a:lstStyle/>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This Tuesday, KS1 participated in the Angmering ½ Mile. We had an amazing turnout of students, including many first-time runners. Every student ran fantastically well, showing great determination and resilience throughout the event.</a:t>
            </a:r>
          </a:p>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A special congratulations goes to our top girl finisher, Robyn (Year 2), and our top boy finisher, Toby (Year 2). Well done to both on their fantastic achievements!</a:t>
            </a:r>
          </a:p>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This is a wonderful event that allows everyone to get involved and enjoy being active. We are incredibly proud of all the children who took part. </a:t>
            </a:r>
          </a:p>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Our next running event will take place closer to Christmas and will be the Santa Dash!</a:t>
            </a:r>
          </a:p>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Next week's event is Year 3 and 4 Basketball. If your child is interested in taking part, please speak to Mrs Roberts.</a:t>
            </a:r>
          </a:p>
          <a:p>
            <a:pPr algn="ctr">
              <a:lnSpc>
                <a:spcPct val="100000"/>
              </a:lnSpc>
              <a:spcAft>
                <a:spcPts val="800"/>
              </a:spcAft>
              <a:buNone/>
            </a:pPr>
            <a:r>
              <a:rPr lang="en-GB" sz="1800" kern="150" dirty="0">
                <a:effectLst/>
                <a:latin typeface="Calibri" panose="020F0502020204030204" pitchFamily="34" charset="0"/>
                <a:ea typeface="Calibri" panose="020F0502020204030204" pitchFamily="34" charset="0"/>
                <a:cs typeface="Calibri" panose="020F0502020204030204" pitchFamily="34" charset="0"/>
              </a:rPr>
              <a:t>Well done, everyone!</a:t>
            </a:r>
            <a:endParaRPr lang="en-GB" sz="1200" kern="15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640EB138-DFE2-FEE8-3F55-314EC6A423F2}"/>
              </a:ext>
            </a:extLst>
          </p:cNvPr>
          <p:cNvPicPr/>
          <p:nvPr/>
        </p:nvPicPr>
        <p:blipFill>
          <a:blip r:embed="rId3"/>
          <a:srcRect l="3137" t="8851" r="3024" b="12747"/>
          <a:stretch>
            <a:fillRect/>
          </a:stretch>
        </p:blipFill>
        <p:spPr>
          <a:xfrm>
            <a:off x="689558" y="2435287"/>
            <a:ext cx="5478884" cy="3281680"/>
          </a:xfrm>
          <a:prstGeom prst="rect">
            <a:avLst/>
          </a:prstGeom>
          <a:noFill/>
          <a:ln>
            <a:noFill/>
            <a:prstDash/>
          </a:ln>
        </p:spPr>
      </p:pic>
    </p:spTree>
    <p:extLst>
      <p:ext uri="{BB962C8B-B14F-4D97-AF65-F5344CB8AC3E}">
        <p14:creationId xmlns:p14="http://schemas.microsoft.com/office/powerpoint/2010/main" val="2926564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6155C-26B9-C580-B83D-5EB0373C6AD7}"/>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EC5133C2-FEE3-FB3E-E937-12B3790098FE}"/>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5B9F91DB-D5E0-EE81-D4D7-03B8A2AE1D14}"/>
              </a:ext>
            </a:extLst>
          </p:cNvPr>
          <p:cNvSpPr txBox="1"/>
          <p:nvPr/>
        </p:nvSpPr>
        <p:spPr>
          <a:xfrm>
            <a:off x="1371102" y="223136"/>
            <a:ext cx="4567352"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25</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sp>
        <p:nvSpPr>
          <p:cNvPr id="13" name="Rectangle 3">
            <a:extLst>
              <a:ext uri="{FF2B5EF4-FFF2-40B4-BE49-F238E27FC236}">
                <a16:creationId xmlns:a16="http://schemas.microsoft.com/office/drawing/2014/main" id="{D88C4070-41DF-1715-2055-CC56DE75E7F3}"/>
              </a:ext>
            </a:extLst>
          </p:cNvPr>
          <p:cNvSpPr>
            <a:spLocks noChangeArrowheads="1"/>
          </p:cNvSpPr>
          <p:nvPr/>
        </p:nvSpPr>
        <p:spPr bwMode="auto">
          <a:xfrm>
            <a:off x="0" y="247650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8" name="Picture 17">
            <a:extLst>
              <a:ext uri="{FF2B5EF4-FFF2-40B4-BE49-F238E27FC236}">
                <a16:creationId xmlns:a16="http://schemas.microsoft.com/office/drawing/2014/main" id="{D54128D4-B55C-E22A-CC86-81AADE5108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a:extLst>
              <a:ext uri="{FF2B5EF4-FFF2-40B4-BE49-F238E27FC236}">
                <a16:creationId xmlns:a16="http://schemas.microsoft.com/office/drawing/2014/main" id="{C4A7839D-DB6D-024E-47D0-3780220E5647}"/>
              </a:ext>
            </a:extLst>
          </p:cNvPr>
          <p:cNvSpPr txBox="1"/>
          <p:nvPr/>
        </p:nvSpPr>
        <p:spPr>
          <a:xfrm>
            <a:off x="547608" y="5326343"/>
            <a:ext cx="5923786" cy="2369880"/>
          </a:xfrm>
          <a:prstGeom prst="rect">
            <a:avLst/>
          </a:prstGeom>
          <a:noFill/>
        </p:spPr>
        <p:txBody>
          <a:bodyPr wrap="square">
            <a:spAutoFit/>
          </a:bodyPr>
          <a:lstStyle/>
          <a:p>
            <a:pPr algn="ctr" fontAlgn="t">
              <a:lnSpc>
                <a:spcPct val="100000"/>
              </a:lnSpc>
              <a:buNone/>
            </a:pPr>
            <a:r>
              <a:rPr lang="en-GB" sz="2000" b="1" i="0" dirty="0">
                <a:effectLst/>
                <a:latin typeface="Calibri" panose="020F0502020204030204" pitchFamily="34" charset="0"/>
                <a:ea typeface="Calibri" panose="020F0502020204030204" pitchFamily="34" charset="0"/>
                <a:cs typeface="Calibri" panose="020F0502020204030204" pitchFamily="34" charset="0"/>
              </a:rPr>
              <a:t>Year 4 have been putting their science learning into action this week, with some delicious results!</a:t>
            </a:r>
            <a:r>
              <a:rPr lang="en-GB" sz="1800" b="0" i="0" dirty="0">
                <a:effectLst/>
                <a:latin typeface="Calibri" panose="020F0502020204030204" pitchFamily="34" charset="0"/>
                <a:ea typeface="Calibri" panose="020F0502020204030204" pitchFamily="34" charset="0"/>
                <a:cs typeface="Calibri" panose="020F0502020204030204" pitchFamily="34" charset="0"/>
              </a:rPr>
              <a:t> As part of their </a:t>
            </a:r>
            <a:r>
              <a:rPr lang="en-GB" sz="1800" b="0" i="1" dirty="0">
                <a:effectLst/>
                <a:latin typeface="Calibri" panose="020F0502020204030204" pitchFamily="34" charset="0"/>
                <a:ea typeface="Calibri" panose="020F0502020204030204" pitchFamily="34" charset="0"/>
                <a:cs typeface="Calibri" panose="020F0502020204030204" pitchFamily="34" charset="0"/>
              </a:rPr>
              <a:t>Solids, Liquids and Gases</a:t>
            </a:r>
            <a:r>
              <a:rPr lang="en-GB" sz="1800" b="0" i="0" dirty="0">
                <a:effectLst/>
                <a:latin typeface="Calibri" panose="020F0502020204030204" pitchFamily="34" charset="0"/>
                <a:ea typeface="Calibri" panose="020F0502020204030204" pitchFamily="34" charset="0"/>
                <a:cs typeface="Calibri" panose="020F0502020204030204" pitchFamily="34" charset="0"/>
              </a:rPr>
              <a:t> topic, the children made their very own ice cream and watched first-hand as their liquid mixture changed state to become a solid. They also discovered how adding salt to the ice helped to speed up the process. Of course, no investigation would be complete without the all-important final stage... </a:t>
            </a:r>
            <a:r>
              <a:rPr lang="en-GB" sz="1800" b="1" i="0" dirty="0">
                <a:effectLst/>
                <a:latin typeface="Calibri" panose="020F0502020204030204" pitchFamily="34" charset="0"/>
                <a:ea typeface="Calibri" panose="020F0502020204030204" pitchFamily="34" charset="0"/>
                <a:cs typeface="Calibri" panose="020F0502020204030204" pitchFamily="34" charset="0"/>
              </a:rPr>
              <a:t>the taste test!</a:t>
            </a:r>
            <a:endParaRPr lang="en-GB" sz="1800" b="0" i="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2B40A09C-D96E-4F92-3A9F-C6C292C52306}"/>
              </a:ext>
            </a:extLst>
          </p:cNvPr>
          <p:cNvSpPr/>
          <p:nvPr/>
        </p:nvSpPr>
        <p:spPr>
          <a:xfrm>
            <a:off x="449178" y="5140455"/>
            <a:ext cx="5951621" cy="276060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7281EA9-DE17-5C4F-3FD6-BA7A61AA55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602310">
            <a:off x="719210" y="2273163"/>
            <a:ext cx="3074696" cy="2306022"/>
          </a:xfrm>
          <a:prstGeom prst="rect">
            <a:avLst/>
          </a:prstGeom>
        </p:spPr>
      </p:pic>
      <p:pic>
        <p:nvPicPr>
          <p:cNvPr id="10" name="Picture 9">
            <a:extLst>
              <a:ext uri="{FF2B5EF4-FFF2-40B4-BE49-F238E27FC236}">
                <a16:creationId xmlns:a16="http://schemas.microsoft.com/office/drawing/2014/main" id="{2DE059FA-1660-01CC-3463-BC96465A8B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1984883">
            <a:off x="3623358" y="2434904"/>
            <a:ext cx="2603562" cy="1952672"/>
          </a:xfrm>
          <a:prstGeom prst="rect">
            <a:avLst/>
          </a:prstGeom>
        </p:spPr>
      </p:pic>
      <p:pic>
        <p:nvPicPr>
          <p:cNvPr id="12" name="Picture 11">
            <a:extLst>
              <a:ext uri="{FF2B5EF4-FFF2-40B4-BE49-F238E27FC236}">
                <a16:creationId xmlns:a16="http://schemas.microsoft.com/office/drawing/2014/main" id="{F8C48614-6402-58DD-4E9D-B75E9ECB37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019557">
            <a:off x="417280" y="8398042"/>
            <a:ext cx="3144252" cy="2358189"/>
          </a:xfrm>
          <a:prstGeom prst="rect">
            <a:avLst/>
          </a:prstGeom>
        </p:spPr>
      </p:pic>
      <p:pic>
        <p:nvPicPr>
          <p:cNvPr id="15" name="Picture 14">
            <a:extLst>
              <a:ext uri="{FF2B5EF4-FFF2-40B4-BE49-F238E27FC236}">
                <a16:creationId xmlns:a16="http://schemas.microsoft.com/office/drawing/2014/main" id="{FCD0827C-740A-99C5-883E-8621BFFB12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4775726">
            <a:off x="3243710" y="8343934"/>
            <a:ext cx="3288542" cy="2466407"/>
          </a:xfrm>
          <a:prstGeom prst="rect">
            <a:avLst/>
          </a:prstGeom>
        </p:spPr>
      </p:pic>
    </p:spTree>
    <p:extLst>
      <p:ext uri="{BB962C8B-B14F-4D97-AF65-F5344CB8AC3E}">
        <p14:creationId xmlns:p14="http://schemas.microsoft.com/office/powerpoint/2010/main" val="2253311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12DAA9-B72F-EAB0-A4EC-B852E1DA9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6051984C-D4E6-2A95-E443-D65B5CD307FE}"/>
              </a:ext>
            </a:extLst>
          </p:cNvPr>
          <p:cNvSpPr txBox="1"/>
          <p:nvPr/>
        </p:nvSpPr>
        <p:spPr>
          <a:xfrm>
            <a:off x="1356793" y="307149"/>
            <a:ext cx="4554150"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25</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sp>
        <p:nvSpPr>
          <p:cNvPr id="22" name="TextBox 21">
            <a:extLst>
              <a:ext uri="{FF2B5EF4-FFF2-40B4-BE49-F238E27FC236}">
                <a16:creationId xmlns:a16="http://schemas.microsoft.com/office/drawing/2014/main" id="{7CC3520B-2E52-CC18-AB43-1CCE038439F5}"/>
              </a:ext>
            </a:extLst>
          </p:cNvPr>
          <p:cNvSpPr txBox="1"/>
          <p:nvPr/>
        </p:nvSpPr>
        <p:spPr>
          <a:xfrm>
            <a:off x="8066573" y="3902180"/>
            <a:ext cx="3461656" cy="646331"/>
          </a:xfrm>
          <a:prstGeom prst="rect">
            <a:avLst/>
          </a:prstGeom>
          <a:noFill/>
        </p:spPr>
        <p:txBody>
          <a:bodyPr wrap="square">
            <a:spAutoFit/>
          </a:bodyPr>
          <a:lstStyle/>
          <a:p>
            <a:endParaRPr lang="en-US" dirty="0">
              <a:solidFill>
                <a:srgbClr val="FF0000"/>
              </a:solidFill>
            </a:endParaRPr>
          </a:p>
          <a:p>
            <a:endParaRPr lang="en-US" dirty="0">
              <a:solidFill>
                <a:srgbClr val="FF0000"/>
              </a:solidFill>
            </a:endParaRPr>
          </a:p>
        </p:txBody>
      </p:sp>
      <p:sp>
        <p:nvSpPr>
          <p:cNvPr id="6" name="TextBox 5">
            <a:extLst>
              <a:ext uri="{FF2B5EF4-FFF2-40B4-BE49-F238E27FC236}">
                <a16:creationId xmlns:a16="http://schemas.microsoft.com/office/drawing/2014/main" id="{DE8FA6A1-FD4B-6241-D815-E4A225F11088}"/>
              </a:ext>
            </a:extLst>
          </p:cNvPr>
          <p:cNvSpPr txBox="1"/>
          <p:nvPr/>
        </p:nvSpPr>
        <p:spPr>
          <a:xfrm>
            <a:off x="1203158" y="4225345"/>
            <a:ext cx="4707785" cy="5909310"/>
          </a:xfrm>
          <a:prstGeom prst="rect">
            <a:avLst/>
          </a:prstGeom>
          <a:noFill/>
        </p:spPr>
        <p:txBody>
          <a:bodyPr wrap="square">
            <a:spAutoFit/>
          </a:bodyPr>
          <a:lstStyle/>
          <a:p>
            <a:r>
              <a:rPr lang="en-US" dirty="0"/>
              <a:t>The Children’s Commissioner,</a:t>
            </a:r>
            <a:r>
              <a:rPr lang="en-GB" b="1" dirty="0"/>
              <a:t> Dame Rachel de Souza</a:t>
            </a:r>
            <a:r>
              <a:rPr lang="en-US" dirty="0"/>
              <a:t> has asked for children and young people at Georgian Gardens Community Primary School to take part in a national survey called, The Big Future. </a:t>
            </a:r>
          </a:p>
          <a:p>
            <a:endParaRPr lang="en-US" dirty="0"/>
          </a:p>
          <a:p>
            <a:r>
              <a:rPr lang="en-GB" i="1" dirty="0"/>
              <a:t>The Big Future</a:t>
            </a:r>
            <a:r>
              <a:rPr lang="en-GB" dirty="0"/>
              <a:t> is asking children and young people about their lives, their experiences and their hopes for the future. Dame de Souza will be using that information to build a national picture of what matters to children today and to ensure their views are heard by the Government.</a:t>
            </a:r>
          </a:p>
          <a:p>
            <a:r>
              <a:rPr lang="en-GB" dirty="0"/>
              <a:t> </a:t>
            </a:r>
          </a:p>
          <a:p>
            <a:r>
              <a:rPr lang="en-GB" b="1" dirty="0"/>
              <a:t>The survey takes just a few minutes to complete and can be accessed here:</a:t>
            </a:r>
            <a:r>
              <a:rPr lang="en-GB" dirty="0"/>
              <a:t> </a:t>
            </a:r>
            <a:r>
              <a:rPr lang="en-GB" b="1" dirty="0">
                <a:hlinkClick r:id="rId3"/>
              </a:rPr>
              <a:t>https://www.childrenscommissioner.gov.uk/thebigfuture</a:t>
            </a:r>
            <a:endParaRPr lang="en-GB" dirty="0"/>
          </a:p>
          <a:p>
            <a:endParaRPr lang="en-GB" dirty="0"/>
          </a:p>
        </p:txBody>
      </p:sp>
      <p:sp>
        <p:nvSpPr>
          <p:cNvPr id="9" name="Scroll: Vertical 8">
            <a:extLst>
              <a:ext uri="{FF2B5EF4-FFF2-40B4-BE49-F238E27FC236}">
                <a16:creationId xmlns:a16="http://schemas.microsoft.com/office/drawing/2014/main" id="{CDC0DB3E-9310-47C1-9EC4-846BC1EC85D7}"/>
              </a:ext>
            </a:extLst>
          </p:cNvPr>
          <p:cNvSpPr/>
          <p:nvPr/>
        </p:nvSpPr>
        <p:spPr>
          <a:xfrm>
            <a:off x="205039" y="2605677"/>
            <a:ext cx="6500561" cy="8502316"/>
          </a:xfrm>
          <a:prstGeom prst="verticalScroll">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404488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A604D-53E7-7259-616A-CF6608BC402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A184B20-F7A3-F2D2-EA20-67B5EF5CF279}"/>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FD3C3A6D-A844-7475-8259-07120E07DA94}"/>
              </a:ext>
            </a:extLst>
          </p:cNvPr>
          <p:cNvSpPr txBox="1"/>
          <p:nvPr/>
        </p:nvSpPr>
        <p:spPr>
          <a:xfrm>
            <a:off x="1369321" y="420054"/>
            <a:ext cx="4701607"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25</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pic>
        <p:nvPicPr>
          <p:cNvPr id="11" name="Picture 10">
            <a:extLst>
              <a:ext uri="{FF2B5EF4-FFF2-40B4-BE49-F238E27FC236}">
                <a16:creationId xmlns:a16="http://schemas.microsoft.com/office/drawing/2014/main" id="{B31831DF-BFA8-8EEF-663C-3A9E1E4E80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extBox 4">
            <a:extLst>
              <a:ext uri="{FF2B5EF4-FFF2-40B4-BE49-F238E27FC236}">
                <a16:creationId xmlns:a16="http://schemas.microsoft.com/office/drawing/2014/main" id="{76E8E14C-F1CA-E6F1-595E-AB45947E9CDD}"/>
              </a:ext>
            </a:extLst>
          </p:cNvPr>
          <p:cNvSpPr txBox="1"/>
          <p:nvPr/>
        </p:nvSpPr>
        <p:spPr>
          <a:xfrm>
            <a:off x="485273" y="2310348"/>
            <a:ext cx="5887453" cy="8402300"/>
          </a:xfrm>
          <a:prstGeom prst="rect">
            <a:avLst/>
          </a:prstGeom>
          <a:noFill/>
        </p:spPr>
        <p:txBody>
          <a:bodyPr wrap="square">
            <a:spAutoFit/>
          </a:bodyPr>
          <a:lstStyle/>
          <a:p>
            <a:pPr algn="ctr"/>
            <a:r>
              <a:rPr lang="en-US" sz="2000" b="1" dirty="0"/>
              <a:t>Car Park Use – Changes</a:t>
            </a:r>
          </a:p>
          <a:p>
            <a:pPr algn="ctr"/>
            <a:endParaRPr lang="en-US" b="1" dirty="0"/>
          </a:p>
          <a:p>
            <a:pPr algn="ctr"/>
            <a:r>
              <a:rPr lang="en-US" dirty="0"/>
              <a:t>From Monday 28</a:t>
            </a:r>
            <a:r>
              <a:rPr lang="en-US" baseline="30000" dirty="0"/>
              <a:t>th</a:t>
            </a:r>
            <a:r>
              <a:rPr lang="en-US" dirty="0"/>
              <a:t> September, the school car park gates will be closed from 8.30am and again from 3pm. </a:t>
            </a:r>
          </a:p>
          <a:p>
            <a:pPr algn="ctr"/>
            <a:endParaRPr lang="en-US" dirty="0"/>
          </a:p>
          <a:p>
            <a:pPr algn="ctr"/>
            <a:r>
              <a:rPr lang="en-US" dirty="0"/>
              <a:t>This is to ensure that there is no movement of vehicles at these times when pedestrian use is at its highest in the car park area. The gates will be reopened once the majority of pupils are safely out of the area.</a:t>
            </a:r>
          </a:p>
          <a:p>
            <a:pPr algn="ctr"/>
            <a:endParaRPr lang="en-US" dirty="0"/>
          </a:p>
          <a:p>
            <a:pPr algn="ctr"/>
            <a:r>
              <a:rPr lang="en-US" dirty="0"/>
              <a:t>Parents who do not have a blue badge or permit are not allowed to use the car park between the hours of 8am and 4pm.</a:t>
            </a:r>
          </a:p>
          <a:p>
            <a:pPr algn="ctr"/>
            <a:endParaRPr lang="en-US" dirty="0"/>
          </a:p>
          <a:p>
            <a:pPr algn="ctr"/>
            <a:r>
              <a:rPr lang="en-US" dirty="0"/>
              <a:t>We have tried to speak with those who have a blue badge or permit individually this week so that they are aware of the changes (apologies if anyone has been missed). </a:t>
            </a:r>
          </a:p>
          <a:p>
            <a:pPr algn="ctr"/>
            <a:endParaRPr lang="en-US" dirty="0"/>
          </a:p>
          <a:p>
            <a:pPr algn="ctr"/>
            <a:r>
              <a:rPr lang="en-US" dirty="0"/>
              <a:t> It is essential that we all work together to keep pupils safe and I would like to thank those that I have spoken to for their support in this decision.</a:t>
            </a:r>
          </a:p>
          <a:p>
            <a:pPr algn="ctr"/>
            <a:endParaRPr lang="en-US" dirty="0"/>
          </a:p>
          <a:p>
            <a:pPr algn="ctr"/>
            <a:r>
              <a:rPr lang="en-US" dirty="0"/>
              <a:t>Please can all parents try to encourage pupils to use the footpaths to walk on, ensuring safety at all times.</a:t>
            </a:r>
          </a:p>
          <a:p>
            <a:pPr algn="ctr"/>
            <a:endParaRPr lang="en-US" dirty="0"/>
          </a:p>
          <a:p>
            <a:pPr algn="ctr"/>
            <a:r>
              <a:rPr lang="en-US" dirty="0"/>
              <a:t>Miss Bowers</a:t>
            </a:r>
          </a:p>
        </p:txBody>
      </p:sp>
    </p:spTree>
    <p:extLst>
      <p:ext uri="{BB962C8B-B14F-4D97-AF65-F5344CB8AC3E}">
        <p14:creationId xmlns:p14="http://schemas.microsoft.com/office/powerpoint/2010/main" val="4263464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33798-477B-745A-5BD4-E2EB2FB9D410}"/>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062A956-8B6F-F823-0F78-102B79AC9739}"/>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F8F440EB-0843-8B32-B423-C1371BDB3221}"/>
              </a:ext>
            </a:extLst>
          </p:cNvPr>
          <p:cNvSpPr txBox="1"/>
          <p:nvPr/>
        </p:nvSpPr>
        <p:spPr>
          <a:xfrm>
            <a:off x="1356793" y="237480"/>
            <a:ext cx="4655631"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25</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pic>
        <p:nvPicPr>
          <p:cNvPr id="16" name="Picture 15">
            <a:extLst>
              <a:ext uri="{FF2B5EF4-FFF2-40B4-BE49-F238E27FC236}">
                <a16:creationId xmlns:a16="http://schemas.microsoft.com/office/drawing/2014/main" id="{EEC885BE-9D10-6F0D-5BC4-CBAF3CC03D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 name="TextBox 19">
            <a:extLst>
              <a:ext uri="{FF2B5EF4-FFF2-40B4-BE49-F238E27FC236}">
                <a16:creationId xmlns:a16="http://schemas.microsoft.com/office/drawing/2014/main" id="{8B5973E3-5EE4-8C12-8843-931C85FA59E7}"/>
              </a:ext>
            </a:extLst>
          </p:cNvPr>
          <p:cNvSpPr txBox="1"/>
          <p:nvPr/>
        </p:nvSpPr>
        <p:spPr>
          <a:xfrm>
            <a:off x="2221704" y="1560919"/>
            <a:ext cx="2414588" cy="369332"/>
          </a:xfrm>
          <a:prstGeom prst="rect">
            <a:avLst/>
          </a:prstGeom>
          <a:noFill/>
          <a:ln>
            <a:solidFill>
              <a:schemeClr val="tx1"/>
            </a:solidFill>
          </a:ln>
        </p:spPr>
        <p:txBody>
          <a:bodyPr wrap="square" rtlCol="0">
            <a:spAutoFit/>
          </a:bodyPr>
          <a:lstStyle/>
          <a:p>
            <a:r>
              <a:rPr lang="en-US" dirty="0">
                <a:latin typeface="Calibri" panose="020F0502020204030204" pitchFamily="34" charset="0"/>
                <a:ea typeface="Calibri" panose="020F0502020204030204" pitchFamily="34" charset="0"/>
                <a:cs typeface="Calibri" panose="020F0502020204030204" pitchFamily="34" charset="0"/>
              </a:rPr>
              <a:t>DATES FOR YOUR DIARY</a:t>
            </a:r>
            <a:endParaRPr lang="en-GB"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B96DC90-02BC-EED6-A653-60E762B8FCE2}"/>
              </a:ext>
            </a:extLst>
          </p:cNvPr>
          <p:cNvGraphicFramePr>
            <a:graphicFrameLocks noGrp="1"/>
          </p:cNvGraphicFramePr>
          <p:nvPr>
            <p:extLst>
              <p:ext uri="{D42A27DB-BD31-4B8C-83A1-F6EECF244321}">
                <p14:modId xmlns:p14="http://schemas.microsoft.com/office/powerpoint/2010/main" val="1244016918"/>
              </p:ext>
            </p:extLst>
          </p:nvPr>
        </p:nvGraphicFramePr>
        <p:xfrm>
          <a:off x="609597" y="2405380"/>
          <a:ext cx="5638801" cy="5681105"/>
        </p:xfrm>
        <a:graphic>
          <a:graphicData uri="http://schemas.openxmlformats.org/drawingml/2006/table">
            <a:tbl>
              <a:tblPr firstRow="1" firstCol="1" bandRow="1">
                <a:tableStyleId>{5C22544A-7EE6-4342-B048-85BDC9FD1C3A}</a:tableStyleId>
              </a:tblPr>
              <a:tblGrid>
                <a:gridCol w="1697212">
                  <a:extLst>
                    <a:ext uri="{9D8B030D-6E8A-4147-A177-3AD203B41FA5}">
                      <a16:colId xmlns:a16="http://schemas.microsoft.com/office/drawing/2014/main" val="738667707"/>
                    </a:ext>
                  </a:extLst>
                </a:gridCol>
                <a:gridCol w="1857218">
                  <a:extLst>
                    <a:ext uri="{9D8B030D-6E8A-4147-A177-3AD203B41FA5}">
                      <a16:colId xmlns:a16="http://schemas.microsoft.com/office/drawing/2014/main" val="817516784"/>
                    </a:ext>
                  </a:extLst>
                </a:gridCol>
                <a:gridCol w="106195">
                  <a:extLst>
                    <a:ext uri="{9D8B030D-6E8A-4147-A177-3AD203B41FA5}">
                      <a16:colId xmlns:a16="http://schemas.microsoft.com/office/drawing/2014/main" val="2065834585"/>
                    </a:ext>
                  </a:extLst>
                </a:gridCol>
                <a:gridCol w="106195">
                  <a:extLst>
                    <a:ext uri="{9D8B030D-6E8A-4147-A177-3AD203B41FA5}">
                      <a16:colId xmlns:a16="http://schemas.microsoft.com/office/drawing/2014/main" val="2557233797"/>
                    </a:ext>
                  </a:extLst>
                </a:gridCol>
                <a:gridCol w="106195">
                  <a:extLst>
                    <a:ext uri="{9D8B030D-6E8A-4147-A177-3AD203B41FA5}">
                      <a16:colId xmlns:a16="http://schemas.microsoft.com/office/drawing/2014/main" val="392873863"/>
                    </a:ext>
                  </a:extLst>
                </a:gridCol>
                <a:gridCol w="1765786">
                  <a:extLst>
                    <a:ext uri="{9D8B030D-6E8A-4147-A177-3AD203B41FA5}">
                      <a16:colId xmlns:a16="http://schemas.microsoft.com/office/drawing/2014/main" val="3592856215"/>
                    </a:ext>
                  </a:extLst>
                </a:gridCol>
              </a:tblGrid>
              <a:tr h="193377">
                <a:tc gridSpan="6">
                  <a:txBody>
                    <a:bodyPr/>
                    <a:lstStyle/>
                    <a:p>
                      <a:pPr algn="ctr">
                        <a:buNone/>
                      </a:pPr>
                      <a:r>
                        <a:rPr lang="en-US" sz="1200" dirty="0">
                          <a:effectLst/>
                        </a:rPr>
                        <a:t>Key dates for 2026- 2027</a:t>
                      </a:r>
                      <a:endParaRPr lang="en-GB" sz="12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41845984"/>
                  </a:ext>
                </a:extLst>
              </a:tr>
              <a:tr h="1353635">
                <a:tc>
                  <a:txBody>
                    <a:bodyPr/>
                    <a:lstStyle/>
                    <a:p>
                      <a:pPr algn="ctr">
                        <a:buNone/>
                      </a:pPr>
                      <a:r>
                        <a:rPr lang="en-US" sz="1200">
                          <a:effectLst/>
                        </a:rPr>
                        <a:t>Prospective families open event for Children starting School in September 2027</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dirty="0">
                          <a:effectLst/>
                        </a:rPr>
                        <a:t>Wed 30</a:t>
                      </a:r>
                      <a:r>
                        <a:rPr lang="en-US" sz="1200" baseline="30000" dirty="0">
                          <a:effectLst/>
                        </a:rPr>
                        <a:t>th</a:t>
                      </a:r>
                      <a:r>
                        <a:rPr lang="en-US" sz="1200" dirty="0">
                          <a:effectLst/>
                        </a:rPr>
                        <a:t> Sept – Open Morning, 9:30am – 11am </a:t>
                      </a:r>
                      <a:endParaRPr lang="en-GB" sz="1200" dirty="0">
                        <a:effectLst/>
                      </a:endParaRPr>
                    </a:p>
                    <a:p>
                      <a:pPr algn="ctr">
                        <a:buNone/>
                      </a:pPr>
                      <a:r>
                        <a:rPr lang="en-US" sz="1200" dirty="0">
                          <a:effectLst/>
                        </a:rPr>
                        <a:t>Sat 3</a:t>
                      </a:r>
                      <a:r>
                        <a:rPr lang="en-US" sz="1200" baseline="30000" dirty="0">
                          <a:effectLst/>
                        </a:rPr>
                        <a:t>rd</a:t>
                      </a:r>
                      <a:r>
                        <a:rPr lang="en-US" sz="1200" dirty="0">
                          <a:effectLst/>
                        </a:rPr>
                        <a:t> Oct – Open Morning, 10am – 12pm</a:t>
                      </a:r>
                      <a:endParaRPr lang="en-GB" sz="1200" dirty="0">
                        <a:effectLst/>
                      </a:endParaRPr>
                    </a:p>
                    <a:p>
                      <a:pPr algn="ctr">
                        <a:buNone/>
                      </a:pPr>
                      <a:r>
                        <a:rPr lang="en-US" sz="1200" dirty="0">
                          <a:effectLst/>
                        </a:rPr>
                        <a:t>Tues 10</a:t>
                      </a:r>
                      <a:r>
                        <a:rPr lang="en-US" sz="1200" baseline="30000" dirty="0">
                          <a:effectLst/>
                        </a:rPr>
                        <a:t>th</a:t>
                      </a:r>
                      <a:r>
                        <a:rPr lang="en-US" sz="1200" dirty="0">
                          <a:effectLst/>
                        </a:rPr>
                        <a:t> Nov – Open Afternoon, 1pm – 3pm </a:t>
                      </a:r>
                      <a:endParaRPr lang="en-GB" sz="1200" dirty="0">
                        <a:effectLst/>
                      </a:endParaRPr>
                    </a:p>
                    <a:p>
                      <a:pPr algn="ctr">
                        <a:buNone/>
                      </a:pPr>
                      <a:r>
                        <a:rPr lang="en-US" sz="1200" dirty="0">
                          <a:effectLst/>
                        </a:rPr>
                        <a:t>Tues 17</a:t>
                      </a:r>
                      <a:r>
                        <a:rPr lang="en-US" sz="1200" baseline="30000" dirty="0">
                          <a:effectLst/>
                        </a:rPr>
                        <a:t>th</a:t>
                      </a:r>
                      <a:r>
                        <a:rPr lang="en-US" sz="1200" dirty="0">
                          <a:effectLst/>
                        </a:rPr>
                        <a:t> Nov – Open Evening, 6pm – 7pm</a:t>
                      </a:r>
                      <a:endParaRPr lang="en-GB" sz="1200" dirty="0">
                        <a:effectLst/>
                      </a:endParaRPr>
                    </a:p>
                    <a:p>
                      <a:pPr algn="ctr">
                        <a:buNone/>
                      </a:pPr>
                      <a:r>
                        <a:rPr lang="en-US" sz="1200" dirty="0">
                          <a:effectLst/>
                        </a:rPr>
                        <a:t>Thurs 26</a:t>
                      </a:r>
                      <a:r>
                        <a:rPr lang="en-US" sz="1200" baseline="30000" dirty="0">
                          <a:effectLst/>
                        </a:rPr>
                        <a:t>th</a:t>
                      </a:r>
                      <a:r>
                        <a:rPr lang="en-US" sz="1200" dirty="0">
                          <a:effectLst/>
                        </a:rPr>
                        <a:t> Nov – Open Morning, 9:30am – 11am </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78318360"/>
                  </a:ext>
                </a:extLst>
              </a:tr>
              <a:tr h="386753">
                <a:tc>
                  <a:txBody>
                    <a:bodyPr/>
                    <a:lstStyle/>
                    <a:p>
                      <a:pPr algn="ctr">
                        <a:buNone/>
                      </a:pPr>
                      <a:r>
                        <a:rPr lang="en-US" sz="1200">
                          <a:effectLst/>
                        </a:rPr>
                        <a:t>Parents’ Evenings</a:t>
                      </a:r>
                      <a:endParaRPr lang="en-GB" sz="1200">
                        <a:effectLst/>
                      </a:endParaRPr>
                    </a:p>
                    <a:p>
                      <a:pPr algn="ctr">
                        <a:buNone/>
                      </a:pPr>
                      <a:r>
                        <a:rPr lang="en-US" sz="1200">
                          <a:effectLst/>
                        </a:rPr>
                        <a:t>3:30pm – 6pm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buNone/>
                      </a:pPr>
                      <a:r>
                        <a:rPr lang="en-US" sz="1200">
                          <a:effectLst/>
                        </a:rPr>
                        <a:t>20</a:t>
                      </a:r>
                      <a:r>
                        <a:rPr lang="en-US" sz="1200" baseline="30000">
                          <a:effectLst/>
                        </a:rPr>
                        <a:t>th</a:t>
                      </a:r>
                      <a:r>
                        <a:rPr lang="en-US" sz="1200">
                          <a:effectLst/>
                        </a:rPr>
                        <a:t> Oct &amp; 22</a:t>
                      </a:r>
                      <a:r>
                        <a:rPr lang="en-US" sz="1200" baseline="30000">
                          <a:effectLst/>
                        </a:rPr>
                        <a:t>nd</a:t>
                      </a:r>
                      <a:r>
                        <a:rPr lang="en-US" sz="1200">
                          <a:effectLst/>
                        </a:rPr>
                        <a:t> Oct</a:t>
                      </a:r>
                      <a:endParaRPr lang="en-GB" sz="1200">
                        <a:effectLst/>
                      </a:endParaRPr>
                    </a:p>
                    <a:p>
                      <a:pPr algn="ctr">
                        <a:buNone/>
                      </a:pPr>
                      <a:r>
                        <a:rPr lang="en-US" sz="1200">
                          <a:effectLst/>
                        </a:rPr>
                        <a:t>24</a:t>
                      </a:r>
                      <a:r>
                        <a:rPr lang="en-US" sz="1200" baseline="30000">
                          <a:effectLst/>
                        </a:rPr>
                        <a:t>th</a:t>
                      </a:r>
                      <a:r>
                        <a:rPr lang="en-US" sz="1200">
                          <a:effectLst/>
                        </a:rPr>
                        <a:t> Feb &amp; 25</a:t>
                      </a:r>
                      <a:r>
                        <a:rPr lang="en-US" sz="1200" baseline="30000">
                          <a:effectLst/>
                        </a:rPr>
                        <a:t>th</a:t>
                      </a:r>
                      <a:r>
                        <a:rPr lang="en-US" sz="1200">
                          <a:effectLst/>
                        </a:rPr>
                        <a:t> Feb</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gridSpan="2">
                  <a:txBody>
                    <a:bodyPr/>
                    <a:lstStyle/>
                    <a:p>
                      <a:pPr algn="ctr">
                        <a:buNone/>
                      </a:pPr>
                      <a:r>
                        <a:rPr lang="en-US" sz="1200">
                          <a:effectLst/>
                        </a:rPr>
                        <a:t>**book fair 23/2/27 – 2/3/27)**</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extLst>
                  <a:ext uri="{0D108BD9-81ED-4DB2-BD59-A6C34878D82A}">
                    <a16:rowId xmlns:a16="http://schemas.microsoft.com/office/drawing/2014/main" val="2542669785"/>
                  </a:ext>
                </a:extLst>
              </a:tr>
              <a:tr h="1353635">
                <a:tc>
                  <a:txBody>
                    <a:bodyPr/>
                    <a:lstStyle/>
                    <a:p>
                      <a:pPr algn="ctr">
                        <a:buNone/>
                      </a:pPr>
                      <a:r>
                        <a:rPr lang="en-US" sz="1200" dirty="0">
                          <a:effectLst/>
                        </a:rPr>
                        <a:t>Open Classrooms</a:t>
                      </a:r>
                      <a:endParaRPr lang="en-GB" sz="1200" dirty="0">
                        <a:effectLst/>
                      </a:endParaRPr>
                    </a:p>
                    <a:p>
                      <a:pPr algn="ctr">
                        <a:buNone/>
                      </a:pPr>
                      <a:r>
                        <a:rPr lang="en-US" sz="1200" dirty="0">
                          <a:effectLst/>
                        </a:rPr>
                        <a:t>From 2:45pm</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buNone/>
                      </a:pPr>
                      <a:r>
                        <a:rPr lang="en-US" sz="1200" dirty="0">
                          <a:effectLst/>
                        </a:rPr>
                        <a:t>23</a:t>
                      </a:r>
                      <a:r>
                        <a:rPr lang="en-US" sz="1200" baseline="30000" dirty="0">
                          <a:effectLst/>
                        </a:rPr>
                        <a:t>rd</a:t>
                      </a:r>
                      <a:r>
                        <a:rPr lang="en-US" sz="1200" dirty="0">
                          <a:effectLst/>
                        </a:rPr>
                        <a:t> Nov</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buNone/>
                      </a:pPr>
                      <a:r>
                        <a:rPr lang="en-US" sz="1200">
                          <a:effectLst/>
                        </a:rPr>
                        <a:t>22</a:t>
                      </a:r>
                      <a:r>
                        <a:rPr lang="en-US" sz="1200" baseline="30000">
                          <a:effectLst/>
                        </a:rPr>
                        <a:t>nd</a:t>
                      </a:r>
                      <a:r>
                        <a:rPr lang="en-US" sz="1200">
                          <a:effectLst/>
                        </a:rPr>
                        <a:t> March</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a:txBody>
                    <a:bodyPr/>
                    <a:lstStyle/>
                    <a:p>
                      <a:pPr algn="ctr">
                        <a:buNone/>
                      </a:pPr>
                      <a:r>
                        <a:rPr lang="en-US" sz="1200" dirty="0">
                          <a:effectLst/>
                        </a:rPr>
                        <a:t>21</a:t>
                      </a:r>
                      <a:r>
                        <a:rPr lang="en-US" sz="1200" baseline="30000" dirty="0">
                          <a:effectLst/>
                        </a:rPr>
                        <a:t>st</a:t>
                      </a:r>
                      <a:r>
                        <a:rPr lang="en-US" sz="1200" dirty="0">
                          <a:effectLst/>
                        </a:rPr>
                        <a:t> June</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638007454"/>
                  </a:ext>
                </a:extLst>
              </a:tr>
              <a:tr h="386753">
                <a:tc>
                  <a:txBody>
                    <a:bodyPr/>
                    <a:lstStyle/>
                    <a:p>
                      <a:pPr algn="ctr">
                        <a:buNone/>
                      </a:pPr>
                      <a:r>
                        <a:rPr lang="en-US" sz="1200">
                          <a:effectLst/>
                        </a:rPr>
                        <a:t>Nativity</a:t>
                      </a:r>
                      <a:endParaRPr lang="en-GB" sz="1200">
                        <a:effectLst/>
                      </a:endParaRPr>
                    </a:p>
                    <a:p>
                      <a:pPr algn="ctr">
                        <a:buNone/>
                      </a:pPr>
                      <a:r>
                        <a:rPr lang="en-US" sz="1200">
                          <a:effectLst/>
                        </a:rPr>
                        <a:t>9:30am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dirty="0">
                          <a:effectLst/>
                        </a:rPr>
                        <a:t>7</a:t>
                      </a:r>
                      <a:r>
                        <a:rPr lang="en-US" sz="1200" baseline="30000" dirty="0">
                          <a:effectLst/>
                        </a:rPr>
                        <a:t>th</a:t>
                      </a:r>
                      <a:r>
                        <a:rPr lang="en-US" sz="1200" dirty="0">
                          <a:effectLst/>
                        </a:rPr>
                        <a:t>, 8</a:t>
                      </a:r>
                      <a:r>
                        <a:rPr lang="en-US" sz="1200" baseline="30000" dirty="0">
                          <a:effectLst/>
                        </a:rPr>
                        <a:t>th</a:t>
                      </a:r>
                      <a:r>
                        <a:rPr lang="en-US" sz="1200" dirty="0">
                          <a:effectLst/>
                        </a:rPr>
                        <a:t>, 9</a:t>
                      </a:r>
                      <a:r>
                        <a:rPr lang="en-US" sz="1200" baseline="30000" dirty="0">
                          <a:effectLst/>
                        </a:rPr>
                        <a:t>th</a:t>
                      </a:r>
                      <a:r>
                        <a:rPr lang="en-US" sz="1200" dirty="0">
                          <a:effectLst/>
                        </a:rPr>
                        <a:t> Dec</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46008682"/>
                  </a:ext>
                </a:extLst>
              </a:tr>
              <a:tr h="266564">
                <a:tc>
                  <a:txBody>
                    <a:bodyPr/>
                    <a:lstStyle/>
                    <a:p>
                      <a:pPr algn="ctr">
                        <a:buNone/>
                      </a:pPr>
                      <a:r>
                        <a:rPr lang="en-US" sz="1200">
                          <a:effectLst/>
                        </a:rPr>
                        <a:t>Reports </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algn="ctr">
                        <a:buNone/>
                      </a:pPr>
                      <a:r>
                        <a:rPr lang="en-US" sz="1100">
                          <a:effectLst/>
                        </a:rPr>
                        <a:t>To SLT by 11</a:t>
                      </a:r>
                      <a:r>
                        <a:rPr lang="en-US" sz="1100" baseline="30000">
                          <a:effectLst/>
                        </a:rPr>
                        <a:t>th</a:t>
                      </a:r>
                      <a:r>
                        <a:rPr lang="en-US" sz="1100">
                          <a:effectLst/>
                        </a:rPr>
                        <a:t> June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gridSpan="3">
                  <a:txBody>
                    <a:bodyPr/>
                    <a:lstStyle/>
                    <a:p>
                      <a:pPr algn="ctr">
                        <a:buNone/>
                      </a:pPr>
                      <a:r>
                        <a:rPr lang="en-US" sz="1100">
                          <a:effectLst/>
                        </a:rPr>
                        <a:t>Out to parents 12</a:t>
                      </a:r>
                      <a:r>
                        <a:rPr lang="en-US" sz="1100" baseline="30000">
                          <a:effectLst/>
                        </a:rPr>
                        <a:t>th</a:t>
                      </a:r>
                      <a:r>
                        <a:rPr lang="en-US" sz="1100">
                          <a:effectLst/>
                        </a:rPr>
                        <a:t> July</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31274493"/>
                  </a:ext>
                </a:extLst>
              </a:tr>
              <a:tr h="386753">
                <a:tc>
                  <a:txBody>
                    <a:bodyPr/>
                    <a:lstStyle/>
                    <a:p>
                      <a:pPr algn="ctr">
                        <a:buNone/>
                      </a:pPr>
                      <a:r>
                        <a:rPr lang="en-US" sz="1200">
                          <a:effectLst/>
                        </a:rPr>
                        <a:t>Sports Day</a:t>
                      </a:r>
                      <a:endParaRPr lang="en-GB" sz="1200">
                        <a:effectLst/>
                      </a:endParaRPr>
                    </a:p>
                    <a:p>
                      <a:pPr algn="ctr">
                        <a:buNone/>
                      </a:pPr>
                      <a:r>
                        <a:rPr lang="en-US" sz="1200">
                          <a:effectLst/>
                        </a:rPr>
                        <a:t>KS1 am  KS2 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a:effectLst/>
                        </a:rPr>
                        <a:t>17</a:t>
                      </a:r>
                      <a:r>
                        <a:rPr lang="en-US" sz="1200" baseline="30000">
                          <a:effectLst/>
                        </a:rPr>
                        <a:t>th</a:t>
                      </a:r>
                      <a:r>
                        <a:rPr lang="en-US" sz="1200">
                          <a:effectLst/>
                        </a:rPr>
                        <a:t> June (24</a:t>
                      </a:r>
                      <a:r>
                        <a:rPr lang="en-US" sz="1200" baseline="30000">
                          <a:effectLst/>
                        </a:rPr>
                        <a:t>th</a:t>
                      </a:r>
                      <a:r>
                        <a:rPr lang="en-US" sz="1200">
                          <a:effectLst/>
                        </a:rPr>
                        <a:t> June reserve)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83769844"/>
                  </a:ext>
                </a:extLst>
              </a:tr>
              <a:tr h="386753">
                <a:tc>
                  <a:txBody>
                    <a:bodyPr/>
                    <a:lstStyle/>
                    <a:p>
                      <a:pPr algn="ctr">
                        <a:buNone/>
                      </a:pPr>
                      <a:r>
                        <a:rPr lang="en-US" sz="1200">
                          <a:effectLst/>
                        </a:rPr>
                        <a:t>Summer Fair</a:t>
                      </a:r>
                      <a:endParaRPr lang="en-GB" sz="1200">
                        <a:effectLst/>
                      </a:endParaRPr>
                    </a:p>
                    <a:p>
                      <a:pPr algn="ctr">
                        <a:buNone/>
                      </a:pPr>
                      <a:r>
                        <a:rPr lang="en-US" sz="1200">
                          <a:effectLst/>
                        </a:rPr>
                        <a:t>3:30 – 5:15pm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a:effectLst/>
                        </a:rPr>
                        <a:t>25</a:t>
                      </a:r>
                      <a:r>
                        <a:rPr lang="en-US" sz="1200" baseline="30000">
                          <a:effectLst/>
                        </a:rPr>
                        <a:t>th</a:t>
                      </a:r>
                      <a:r>
                        <a:rPr lang="en-US" sz="1200">
                          <a:effectLst/>
                        </a:rPr>
                        <a:t> June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50429959"/>
                  </a:ext>
                </a:extLst>
              </a:tr>
              <a:tr h="386753">
                <a:tc>
                  <a:txBody>
                    <a:bodyPr/>
                    <a:lstStyle/>
                    <a:p>
                      <a:pPr algn="ctr">
                        <a:buNone/>
                      </a:pPr>
                      <a:r>
                        <a:rPr lang="en-US" sz="1200">
                          <a:effectLst/>
                        </a:rPr>
                        <a:t>Y6 production</a:t>
                      </a:r>
                      <a:endParaRPr lang="en-GB" sz="1200">
                        <a:effectLst/>
                      </a:endParaRPr>
                    </a:p>
                    <a:p>
                      <a:pPr algn="ctr">
                        <a:buNone/>
                      </a:pPr>
                      <a:r>
                        <a:rPr lang="en-US" sz="1200">
                          <a:effectLst/>
                        </a:rPr>
                        <a:t>1:30pm / 6:30pm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100" dirty="0">
                          <a:effectLst/>
                        </a:rPr>
                        <a:t>13</a:t>
                      </a:r>
                      <a:r>
                        <a:rPr lang="en-US" sz="1100" baseline="30000" dirty="0">
                          <a:effectLst/>
                        </a:rPr>
                        <a:t>th</a:t>
                      </a:r>
                      <a:r>
                        <a:rPr lang="en-US" sz="1100" dirty="0">
                          <a:effectLst/>
                        </a:rPr>
                        <a:t> &amp; 15</a:t>
                      </a:r>
                      <a:r>
                        <a:rPr lang="en-US" sz="1100" baseline="30000" dirty="0">
                          <a:effectLst/>
                        </a:rPr>
                        <a:t>th</a:t>
                      </a:r>
                      <a:r>
                        <a:rPr lang="en-US" sz="1100" dirty="0">
                          <a:effectLst/>
                        </a:rPr>
                        <a:t> July</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04295689"/>
                  </a:ext>
                </a:extLst>
              </a:tr>
              <a:tr h="580129">
                <a:tc>
                  <a:txBody>
                    <a:bodyPr/>
                    <a:lstStyle/>
                    <a:p>
                      <a:pPr algn="ctr">
                        <a:buNone/>
                      </a:pPr>
                      <a:r>
                        <a:rPr lang="en-US" sz="1200">
                          <a:effectLst/>
                        </a:rPr>
                        <a:t>Y6 presentation eve</a:t>
                      </a:r>
                      <a:endParaRPr lang="en-GB" sz="1200">
                        <a:effectLst/>
                      </a:endParaRPr>
                    </a:p>
                    <a:p>
                      <a:pPr algn="ctr">
                        <a:buNone/>
                      </a:pPr>
                      <a:r>
                        <a:rPr lang="en-US" sz="1200">
                          <a:effectLst/>
                        </a:rPr>
                        <a:t>6pm – 7pm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100" dirty="0">
                          <a:effectLst/>
                        </a:rPr>
                        <a:t>19</a:t>
                      </a:r>
                      <a:r>
                        <a:rPr lang="en-US" sz="1100" baseline="30000" dirty="0">
                          <a:effectLst/>
                        </a:rPr>
                        <a:t>th</a:t>
                      </a:r>
                      <a:r>
                        <a:rPr lang="en-US" sz="1100" dirty="0">
                          <a:effectLst/>
                        </a:rPr>
                        <a:t> July</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77707387"/>
                  </a:ext>
                </a:extLst>
              </a:tr>
            </a:tbl>
          </a:graphicData>
        </a:graphic>
      </p:graphicFrame>
      <p:sp>
        <p:nvSpPr>
          <p:cNvPr id="3" name="TextBox 2">
            <a:extLst>
              <a:ext uri="{FF2B5EF4-FFF2-40B4-BE49-F238E27FC236}">
                <a16:creationId xmlns:a16="http://schemas.microsoft.com/office/drawing/2014/main" id="{3A131D6D-5BC5-AFF4-369B-6F814072AA07}"/>
              </a:ext>
            </a:extLst>
          </p:cNvPr>
          <p:cNvSpPr txBox="1"/>
          <p:nvPr/>
        </p:nvSpPr>
        <p:spPr>
          <a:xfrm>
            <a:off x="232741" y="1944803"/>
            <a:ext cx="6392515" cy="369332"/>
          </a:xfrm>
          <a:prstGeom prst="rect">
            <a:avLst/>
          </a:prstGeom>
          <a:noFill/>
        </p:spPr>
        <p:txBody>
          <a:bodyPr wrap="square" rtlCol="0">
            <a:spAutoFit/>
          </a:bodyPr>
          <a:lstStyle/>
          <a:p>
            <a:r>
              <a:rPr lang="en-GB" dirty="0"/>
              <a:t>Please note change in Year 6 productions dates in July </a:t>
            </a:r>
          </a:p>
        </p:txBody>
      </p:sp>
      <p:sp>
        <p:nvSpPr>
          <p:cNvPr id="8" name="TextBox 7">
            <a:extLst>
              <a:ext uri="{FF2B5EF4-FFF2-40B4-BE49-F238E27FC236}">
                <a16:creationId xmlns:a16="http://schemas.microsoft.com/office/drawing/2014/main" id="{32CB17B9-26B7-68C4-765F-AB77086BE7CB}"/>
              </a:ext>
            </a:extLst>
          </p:cNvPr>
          <p:cNvSpPr txBox="1"/>
          <p:nvPr/>
        </p:nvSpPr>
        <p:spPr>
          <a:xfrm>
            <a:off x="205039" y="8297925"/>
            <a:ext cx="3923878" cy="3693319"/>
          </a:xfrm>
          <a:prstGeom prst="rect">
            <a:avLst/>
          </a:prstGeom>
          <a:noFill/>
        </p:spPr>
        <p:txBody>
          <a:bodyPr wrap="square">
            <a:spAutoFit/>
          </a:bodyPr>
          <a:lstStyle/>
          <a:p>
            <a:pPr algn="ctr"/>
            <a:r>
              <a:rPr lang="en-US" dirty="0"/>
              <a:t>The safety and wellbeing of all our children is our highest priority. </a:t>
            </a:r>
          </a:p>
          <a:p>
            <a:pPr algn="ctr"/>
            <a:endParaRPr lang="en-US" dirty="0"/>
          </a:p>
          <a:p>
            <a:pPr algn="ctr"/>
            <a:r>
              <a:rPr lang="en-US" dirty="0"/>
              <a:t>We kindly remind families that we are a nut-free school and ask that no nut products, including peanuts and items containing nuts, are brought into school lunches or snacks. </a:t>
            </a:r>
          </a:p>
          <a:p>
            <a:pPr algn="ctr"/>
            <a:endParaRPr lang="en-US" dirty="0"/>
          </a:p>
          <a:p>
            <a:pPr algn="ctr"/>
            <a:r>
              <a:rPr lang="en-US" dirty="0"/>
              <a:t>Even trace amounts can pose a serious risk to children with severe allergies.</a:t>
            </a:r>
            <a:endParaRPr lang="en-GB" dirty="0"/>
          </a:p>
        </p:txBody>
      </p:sp>
      <p:pic>
        <p:nvPicPr>
          <p:cNvPr id="10" name="Picture 9" descr="Nut Free School – Brown Clee CE Primary School">
            <a:extLst>
              <a:ext uri="{FF2B5EF4-FFF2-40B4-BE49-F238E27FC236}">
                <a16:creationId xmlns:a16="http://schemas.microsoft.com/office/drawing/2014/main" id="{F9004907-26E6-9B77-CD6B-54F8DD21E594}"/>
              </a:ext>
            </a:extLst>
          </p:cNvPr>
          <p:cNvPicPr/>
          <p:nvPr/>
        </p:nvPicPr>
        <p:blipFill>
          <a:blip r:embed="rId3"/>
          <a:srcRect/>
          <a:stretch>
            <a:fillRect/>
          </a:stretch>
        </p:blipFill>
        <p:spPr>
          <a:xfrm>
            <a:off x="4376058" y="8639841"/>
            <a:ext cx="2159903" cy="2946201"/>
          </a:xfrm>
          <a:prstGeom prst="rect">
            <a:avLst/>
          </a:prstGeom>
          <a:noFill/>
          <a:ln>
            <a:noFill/>
            <a:prstDash/>
          </a:ln>
        </p:spPr>
      </p:pic>
      <p:sp>
        <p:nvSpPr>
          <p:cNvPr id="13" name="Rectangle 12">
            <a:extLst>
              <a:ext uri="{FF2B5EF4-FFF2-40B4-BE49-F238E27FC236}">
                <a16:creationId xmlns:a16="http://schemas.microsoft.com/office/drawing/2014/main" id="{0FEF9176-5E19-B0BA-2915-C26ACE2F4501}"/>
              </a:ext>
            </a:extLst>
          </p:cNvPr>
          <p:cNvSpPr/>
          <p:nvPr/>
        </p:nvSpPr>
        <p:spPr>
          <a:xfrm>
            <a:off x="205039" y="8297925"/>
            <a:ext cx="4011884" cy="369332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07397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A81EE6FECB65F4AA01A3DFCFE0063EE" ma:contentTypeVersion="13" ma:contentTypeDescription="Create a new document." ma:contentTypeScope="" ma:versionID="2b8737bec668947881360f91732b01be">
  <xsd:schema xmlns:xsd="http://www.w3.org/2001/XMLSchema" xmlns:xs="http://www.w3.org/2001/XMLSchema" xmlns:p="http://schemas.microsoft.com/office/2006/metadata/properties" xmlns:ns2="1adfc6d7-6a57-4e10-ae1c-147aea48533d" xmlns:ns3="305c4d30-5b3c-498e-bcb6-1d15b7a1bcaa" targetNamespace="http://schemas.microsoft.com/office/2006/metadata/properties" ma:root="true" ma:fieldsID="fbc58e5ea9d9aaf616a0a1f2fee3913d" ns2:_="" ns3:_="">
    <xsd:import namespace="1adfc6d7-6a57-4e10-ae1c-147aea48533d"/>
    <xsd:import namespace="305c4d30-5b3c-498e-bcb6-1d15b7a1bca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fc6d7-6a57-4e10-ae1c-147aea4853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8a24b69-8c8a-43b5-aac5-9c51f4f0f72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5c4d30-5b3c-498e-bcb6-1d15b7a1bca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0a8da72b-51c2-4e8b-b5e4-7f1e3ea8c18d}" ma:internalName="TaxCatchAll" ma:showField="CatchAllData" ma:web="305c4d30-5b3c-498e-bcb6-1d15b7a1bca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05c4d30-5b3c-498e-bcb6-1d15b7a1bcaa" xsi:nil="true"/>
    <lcf76f155ced4ddcb4097134ff3c332f xmlns="1adfc6d7-6a57-4e10-ae1c-147aea48533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378073-DA80-499A-887A-89DE77976AE0}">
  <ds:schemaRefs>
    <ds:schemaRef ds:uri="http://schemas.microsoft.com/sharepoint/v3/contenttype/forms"/>
  </ds:schemaRefs>
</ds:datastoreItem>
</file>

<file path=customXml/itemProps2.xml><?xml version="1.0" encoding="utf-8"?>
<ds:datastoreItem xmlns:ds="http://schemas.openxmlformats.org/officeDocument/2006/customXml" ds:itemID="{B00501C4-1924-4FFD-863A-4C0614DE5D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fc6d7-6a57-4e10-ae1c-147aea48533d"/>
    <ds:schemaRef ds:uri="305c4d30-5b3c-498e-bcb6-1d15b7a1bc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7546B52-3246-4809-AF62-7B55EE05B18B}">
  <ds:schemaRefs>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purl.org/dc/elements/1.1/"/>
    <ds:schemaRef ds:uri="305c4d30-5b3c-498e-bcb6-1d15b7a1bcaa"/>
    <ds:schemaRef ds:uri="http://www.w3.org/XML/1998/namespace"/>
    <ds:schemaRef ds:uri="http://schemas.microsoft.com/office/infopath/2007/PartnerControls"/>
    <ds:schemaRef ds:uri="1adfc6d7-6a57-4e10-ae1c-147aea48533d"/>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TM02836342[[fn=Ion]]</Template>
  <TotalTime>992</TotalTime>
  <Words>1162</Words>
  <Application>Microsoft Office PowerPoint</Application>
  <PresentationFormat>Widescreen</PresentationFormat>
  <Paragraphs>104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Century Gothic</vt:lpstr>
      <vt:lpstr>Times New Roman</vt:lpstr>
      <vt:lpstr>Wingdings 3</vt:lpstr>
      <vt:lpstr>Ion</vt:lpstr>
      <vt:lpstr>GG News 25th September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Trahern</dc:creator>
  <cp:lastModifiedBy>Cathy Cogger</cp:lastModifiedBy>
  <cp:revision>3</cp:revision>
  <cp:lastPrinted>2026-09-25T14:19:37Z</cp:lastPrinted>
  <dcterms:created xsi:type="dcterms:W3CDTF">2026-01-13T16:45:18Z</dcterms:created>
  <dcterms:modified xsi:type="dcterms:W3CDTF">2026-09-25T14:19:59Z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0x010100EA81EE6FECB65F4AA01A3DFCFE0063EE</vt:lpwstr>
  </property>
  <property fmtid="{D5CDD505-2E9C-101B-9397-08002B2CF9AE}" pid="3" name="MediaServiceImageTags">
    <vt:lpwstr/>
  </property>
</Properties>
</file>