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9" r:id="rId4"/>
  </p:sldMasterIdLst>
  <p:sldIdLst>
    <p:sldId id="256" r:id="rId5"/>
    <p:sldId id="263" r:id="rId6"/>
    <p:sldId id="258" r:id="rId7"/>
    <p:sldId id="261" r:id="rId8"/>
    <p:sldId id="264" r:id="rId9"/>
    <p:sldId id="259" r:id="rId10"/>
    <p:sldId id="260" r:id="rId11"/>
    <p:sldId id="262" r:id="rId12"/>
  </p:sldIdLst>
  <p:sldSz cx="6858000" cy="12192000"/>
  <p:notesSz cx="6669088"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5AACB55-1D3E-4866-B178-98826277F9CD}" v="2" dt="2026-09-18T13:33:13.414"/>
    <p1510:client id="{EF78E060-BC1E-4CDA-8807-267BC3C56FB2}" v="9" dt="2026-09-18T11:41:47.51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55" d="100"/>
          <a:sy n="55" d="100"/>
        </p:scale>
        <p:origin x="2028"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49832" y="2573869"/>
            <a:ext cx="4965726" cy="5919255"/>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649832" y="8493120"/>
            <a:ext cx="4965726" cy="1531413"/>
          </a:xfrm>
        </p:spPr>
        <p:txBody>
          <a:bodyPr anchor="t"/>
          <a:lstStyle>
            <a:lvl1pPr marL="0" indent="0" algn="l">
              <a:buNone/>
              <a:defRPr cap="all">
                <a:solidFill>
                  <a:schemeClr val="bg2">
                    <a:lumMod val="40000"/>
                    <a:lumOff val="60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A9A702F-179B-488E-9422-8F3B89B81648}" type="datetimeFigureOut">
              <a:rPr lang="en-GB" smtClean="0"/>
              <a:t>18/09/2026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A8CA30-9AF1-4F90-85BB-9F9D762AD577}" type="slidenum">
              <a:rPr lang="en-GB" smtClean="0"/>
              <a:t>‹#›</a:t>
            </a:fld>
            <a:endParaRPr lang="en-GB"/>
          </a:p>
        </p:txBody>
      </p:sp>
    </p:spTree>
    <p:extLst>
      <p:ext uri="{BB962C8B-B14F-4D97-AF65-F5344CB8AC3E}">
        <p14:creationId xmlns:p14="http://schemas.microsoft.com/office/powerpoint/2010/main" val="17583969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EA9A702F-179B-488E-9422-8F3B89B81648}" type="datetimeFigureOut">
              <a:rPr lang="en-GB" smtClean="0"/>
              <a:t>18/09/2026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A8CA30-9AF1-4F90-85BB-9F9D762AD577}" type="slidenum">
              <a:rPr lang="en-GB" smtClean="0"/>
              <a:t>‹#›</a:t>
            </a:fld>
            <a:endParaRPr lang="en-GB"/>
          </a:p>
        </p:txBody>
      </p:sp>
    </p:spTree>
    <p:extLst>
      <p:ext uri="{BB962C8B-B14F-4D97-AF65-F5344CB8AC3E}">
        <p14:creationId xmlns:p14="http://schemas.microsoft.com/office/powerpoint/2010/main" val="37714185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49833" y="5087528"/>
            <a:ext cx="4965725" cy="3405595"/>
          </a:xfrm>
        </p:spPr>
        <p:txBody>
          <a:bodyPr anchor="b"/>
          <a:lstStyle>
            <a:lvl1pPr algn="l">
              <a:defRPr sz="3000" b="0" cap="none"/>
            </a:lvl1pPr>
          </a:lstStyle>
          <a:p>
            <a:r>
              <a:rPr lang="en-US"/>
              <a:t>Click to edit Master title style</a:t>
            </a:r>
            <a:endParaRPr lang="en-US" dirty="0"/>
          </a:p>
        </p:txBody>
      </p:sp>
      <p:sp>
        <p:nvSpPr>
          <p:cNvPr id="3" name="Text Placeholder 2"/>
          <p:cNvSpPr>
            <a:spLocks noGrp="1"/>
          </p:cNvSpPr>
          <p:nvPr>
            <p:ph type="body" idx="1"/>
          </p:nvPr>
        </p:nvSpPr>
        <p:spPr>
          <a:xfrm>
            <a:off x="649832" y="8493122"/>
            <a:ext cx="4965726" cy="1529600"/>
          </a:xfrm>
        </p:spPr>
        <p:txBody>
          <a:bodyPr anchor="t"/>
          <a:lstStyle>
            <a:lvl1pPr marL="0" indent="0" algn="l">
              <a:buNone/>
              <a:defRPr sz="1500" cap="all">
                <a:solidFill>
                  <a:schemeClr val="bg2">
                    <a:lumMod val="40000"/>
                    <a:lumOff val="6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A9A702F-179B-488E-9422-8F3B89B81648}" type="datetimeFigureOut">
              <a:rPr lang="en-GB" smtClean="0"/>
              <a:t>18/09/2026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A8CA30-9AF1-4F90-85BB-9F9D762AD577}" type="slidenum">
              <a:rPr lang="en-GB" smtClean="0"/>
              <a:t>‹#›</a:t>
            </a:fld>
            <a:endParaRPr lang="en-GB"/>
          </a:p>
        </p:txBody>
      </p:sp>
    </p:spTree>
    <p:extLst>
      <p:ext uri="{BB962C8B-B14F-4D97-AF65-F5344CB8AC3E}">
        <p14:creationId xmlns:p14="http://schemas.microsoft.com/office/powerpoint/2010/main" val="41036991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0775" y="3663247"/>
            <a:ext cx="2473585" cy="7459134"/>
          </a:xfrm>
        </p:spPr>
        <p:txBody>
          <a:bodyPr>
            <a:normAutofit/>
          </a:bodyPr>
          <a:lstStyle>
            <a:lvl1pPr>
              <a:defRPr sz="1350"/>
            </a:lvl1pPr>
            <a:lvl2pPr>
              <a:defRPr sz="1200"/>
            </a:lvl2pPr>
            <a:lvl3pPr>
              <a:defRPr sz="1050"/>
            </a:lvl3pPr>
            <a:lvl4pPr>
              <a:defRPr sz="900"/>
            </a:lvl4pPr>
            <a:lvl5pPr>
              <a:defRPr sz="900"/>
            </a:lvl5pPr>
            <a:lvl6pPr>
              <a:defRPr sz="900"/>
            </a:lvl6pPr>
            <a:lvl7pPr>
              <a:defRPr sz="900"/>
            </a:lvl7pPr>
            <a:lvl8pPr>
              <a:defRPr sz="900"/>
            </a:lvl8pPr>
            <a:lvl9pPr>
              <a:defRPr sz="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181482" y="3655277"/>
            <a:ext cx="2473586" cy="7467102"/>
          </a:xfrm>
        </p:spPr>
        <p:txBody>
          <a:bodyPr>
            <a:normAutofit/>
          </a:bodyPr>
          <a:lstStyle>
            <a:lvl1pPr>
              <a:defRPr sz="1350"/>
            </a:lvl1pPr>
            <a:lvl2pPr>
              <a:defRPr sz="1200"/>
            </a:lvl2pPr>
            <a:lvl3pPr>
              <a:defRPr sz="1050"/>
            </a:lvl3pPr>
            <a:lvl4pPr>
              <a:defRPr sz="900"/>
            </a:lvl4pPr>
            <a:lvl5pPr>
              <a:defRPr sz="900"/>
            </a:lvl5pPr>
            <a:lvl6pPr>
              <a:defRPr sz="900"/>
            </a:lvl6pPr>
            <a:lvl7pPr>
              <a:defRPr sz="900"/>
            </a:lvl7pPr>
            <a:lvl8pPr>
              <a:defRPr sz="900"/>
            </a:lvl8pPr>
            <a:lvl9pPr>
              <a:defRPr sz="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A9A702F-179B-488E-9422-8F3B89B81648}" type="datetimeFigureOut">
              <a:rPr lang="en-GB" smtClean="0"/>
              <a:t>18/09/2026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A8CA30-9AF1-4F90-85BB-9F9D762AD577}" type="slidenum">
              <a:rPr lang="en-GB" smtClean="0"/>
              <a:t>‹#›</a:t>
            </a:fld>
            <a:endParaRPr lang="en-GB"/>
          </a:p>
        </p:txBody>
      </p:sp>
    </p:spTree>
    <p:extLst>
      <p:ext uri="{BB962C8B-B14F-4D97-AF65-F5344CB8AC3E}">
        <p14:creationId xmlns:p14="http://schemas.microsoft.com/office/powerpoint/2010/main" val="40448872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20775" y="3386667"/>
            <a:ext cx="2473584" cy="1024466"/>
          </a:xfrm>
        </p:spPr>
        <p:txBody>
          <a:bodyPr anchor="b">
            <a:noAutofit/>
          </a:bodyPr>
          <a:lstStyle>
            <a:lvl1pPr marL="0" indent="0">
              <a:buNone/>
              <a:defRPr sz="1800" b="0">
                <a:solidFill>
                  <a:schemeClr val="bg2">
                    <a:lumMod val="40000"/>
                    <a:lumOff val="60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0775" y="4470400"/>
            <a:ext cx="2473585" cy="6651979"/>
          </a:xfrm>
        </p:spPr>
        <p:txBody>
          <a:bodyPr>
            <a:normAutofit/>
          </a:bodyPr>
          <a:lstStyle>
            <a:lvl1pPr>
              <a:defRPr sz="1350"/>
            </a:lvl1pPr>
            <a:lvl2pPr>
              <a:defRPr sz="1200"/>
            </a:lvl2pPr>
            <a:lvl3pPr>
              <a:defRPr sz="1050"/>
            </a:lvl3pPr>
            <a:lvl4pPr>
              <a:defRPr sz="900"/>
            </a:lvl4pPr>
            <a:lvl5pPr>
              <a:defRPr sz="900"/>
            </a:lvl5pPr>
            <a:lvl6pPr>
              <a:defRPr sz="900"/>
            </a:lvl6pPr>
            <a:lvl7pPr>
              <a:defRPr sz="900"/>
            </a:lvl7pPr>
            <a:lvl8pPr>
              <a:defRPr sz="900"/>
            </a:lvl8pPr>
            <a:lvl9pPr>
              <a:defRPr sz="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181482" y="3386667"/>
            <a:ext cx="2473585" cy="1024466"/>
          </a:xfrm>
        </p:spPr>
        <p:txBody>
          <a:bodyPr anchor="b">
            <a:noAutofit/>
          </a:bodyPr>
          <a:lstStyle>
            <a:lvl1pPr marL="0" indent="0">
              <a:buNone/>
              <a:defRPr sz="1800" b="0">
                <a:solidFill>
                  <a:schemeClr val="bg2">
                    <a:lumMod val="40000"/>
                    <a:lumOff val="60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181482" y="4470400"/>
            <a:ext cx="2473585" cy="6651979"/>
          </a:xfrm>
        </p:spPr>
        <p:txBody>
          <a:bodyPr>
            <a:normAutofit/>
          </a:bodyPr>
          <a:lstStyle>
            <a:lvl1pPr>
              <a:defRPr sz="1350"/>
            </a:lvl1pPr>
            <a:lvl2pPr>
              <a:defRPr sz="1200"/>
            </a:lvl2pPr>
            <a:lvl3pPr>
              <a:defRPr sz="1050"/>
            </a:lvl3pPr>
            <a:lvl4pPr>
              <a:defRPr sz="900"/>
            </a:lvl4pPr>
            <a:lvl5pPr>
              <a:defRPr sz="900"/>
            </a:lvl5pPr>
            <a:lvl6pPr>
              <a:defRPr sz="900"/>
            </a:lvl6pPr>
            <a:lvl7pPr>
              <a:defRPr sz="900"/>
            </a:lvl7pPr>
            <a:lvl8pPr>
              <a:defRPr sz="900"/>
            </a:lvl8pPr>
            <a:lvl9pPr>
              <a:defRPr sz="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A9A702F-179B-488E-9422-8F3B89B81648}" type="datetimeFigureOut">
              <a:rPr lang="en-GB" smtClean="0"/>
              <a:t>18/09/2026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DA8CA30-9AF1-4F90-85BB-9F9D762AD577}" type="slidenum">
              <a:rPr lang="en-GB" smtClean="0"/>
              <a:t>‹#›</a:t>
            </a:fld>
            <a:endParaRPr lang="en-GB"/>
          </a:p>
        </p:txBody>
      </p:sp>
    </p:spTree>
    <p:extLst>
      <p:ext uri="{BB962C8B-B14F-4D97-AF65-F5344CB8AC3E}">
        <p14:creationId xmlns:p14="http://schemas.microsoft.com/office/powerpoint/2010/main" val="96030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EA9A702F-179B-488E-9422-8F3B89B81648}" type="datetimeFigureOut">
              <a:rPr lang="en-GB" smtClean="0"/>
              <a:t>18/09/2026</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6DA8CA30-9AF1-4F90-85BB-9F9D762AD577}" type="slidenum">
              <a:rPr lang="en-GB" smtClean="0"/>
              <a:t>‹#›</a:t>
            </a:fld>
            <a:endParaRPr lang="en-GB"/>
          </a:p>
        </p:txBody>
      </p:sp>
    </p:spTree>
    <p:extLst>
      <p:ext uri="{BB962C8B-B14F-4D97-AF65-F5344CB8AC3E}">
        <p14:creationId xmlns:p14="http://schemas.microsoft.com/office/powerpoint/2010/main" val="37673851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EA9A702F-179B-488E-9422-8F3B89B81648}" type="datetimeFigureOut">
              <a:rPr lang="en-GB" smtClean="0"/>
              <a:t>18/09/2026</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6DA8CA30-9AF1-4F90-85BB-9F9D762AD577}" type="slidenum">
              <a:rPr lang="en-GB" smtClean="0"/>
              <a:t>‹#›</a:t>
            </a:fld>
            <a:endParaRPr lang="en-GB"/>
          </a:p>
        </p:txBody>
      </p:sp>
    </p:spTree>
    <p:extLst>
      <p:ext uri="{BB962C8B-B14F-4D97-AF65-F5344CB8AC3E}">
        <p14:creationId xmlns:p14="http://schemas.microsoft.com/office/powerpoint/2010/main" val="30111242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9831" y="2573867"/>
            <a:ext cx="1913597" cy="2573867"/>
          </a:xfrm>
        </p:spPr>
        <p:txBody>
          <a:bodyPr anchor="b"/>
          <a:lstStyle>
            <a:lvl1pPr algn="l">
              <a:defRPr sz="1800" b="0"/>
            </a:lvl1pPr>
          </a:lstStyle>
          <a:p>
            <a:r>
              <a:rPr lang="en-US"/>
              <a:t>Click to edit Master title style</a:t>
            </a:r>
            <a:endParaRPr lang="en-US" dirty="0"/>
          </a:p>
        </p:txBody>
      </p:sp>
      <p:sp>
        <p:nvSpPr>
          <p:cNvPr id="3" name="Content Placeholder 2"/>
          <p:cNvSpPr>
            <a:spLocks noGrp="1"/>
          </p:cNvSpPr>
          <p:nvPr>
            <p:ph idx="1"/>
          </p:nvPr>
        </p:nvSpPr>
        <p:spPr>
          <a:xfrm>
            <a:off x="2692048" y="2573867"/>
            <a:ext cx="2923510" cy="8128000"/>
          </a:xfrm>
        </p:spPr>
        <p:txBody>
          <a:bodyPr anchor="ctr">
            <a:normAutofit/>
          </a:bodyPr>
          <a:lstStyle>
            <a:lvl1pPr>
              <a:defRPr sz="1500"/>
            </a:lvl1pPr>
            <a:lvl2pPr>
              <a:defRPr sz="1350"/>
            </a:lvl2pPr>
            <a:lvl3pPr>
              <a:defRPr sz="1200"/>
            </a:lvl3pPr>
            <a:lvl4pPr>
              <a:defRPr sz="1050"/>
            </a:lvl4pPr>
            <a:lvl5pPr>
              <a:defRPr sz="1050"/>
            </a:lvl5pPr>
            <a:lvl6pPr>
              <a:defRPr sz="1050"/>
            </a:lvl6pPr>
            <a:lvl7pPr>
              <a:defRPr sz="1050"/>
            </a:lvl7pPr>
            <a:lvl8pPr>
              <a:defRPr sz="1050"/>
            </a:lvl8pPr>
            <a:lvl9pPr>
              <a:defRPr sz="10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9831" y="5563167"/>
            <a:ext cx="1913597" cy="514773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7" name="Date Placeholder 4"/>
          <p:cNvSpPr>
            <a:spLocks noGrp="1"/>
          </p:cNvSpPr>
          <p:nvPr>
            <p:ph type="dt" sz="half" idx="10"/>
          </p:nvPr>
        </p:nvSpPr>
        <p:spPr/>
        <p:txBody>
          <a:bodyPr/>
          <a:lstStyle/>
          <a:p>
            <a:fld id="{EA9A702F-179B-488E-9422-8F3B89B81648}" type="datetimeFigureOut">
              <a:rPr lang="en-GB" smtClean="0"/>
              <a:t>18/09/2026</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6DA8CA30-9AF1-4F90-85BB-9F9D762AD577}" type="slidenum">
              <a:rPr lang="en-GB" smtClean="0"/>
              <a:t>‹#›</a:t>
            </a:fld>
            <a:endParaRPr lang="en-GB"/>
          </a:p>
        </p:txBody>
      </p:sp>
    </p:spTree>
    <p:extLst>
      <p:ext uri="{BB962C8B-B14F-4D97-AF65-F5344CB8AC3E}">
        <p14:creationId xmlns:p14="http://schemas.microsoft.com/office/powerpoint/2010/main" val="4927631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9242" y="3296341"/>
            <a:ext cx="2865506" cy="2799659"/>
          </a:xfrm>
        </p:spPr>
        <p:txBody>
          <a:bodyPr anchor="b">
            <a:normAutofit/>
          </a:bodyPr>
          <a:lstStyle>
            <a:lvl1pPr algn="l">
              <a:defRPr sz="27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3910138" y="2032000"/>
            <a:ext cx="1800694" cy="8128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4" name="Text Placeholder 3"/>
          <p:cNvSpPr>
            <a:spLocks noGrp="1"/>
          </p:cNvSpPr>
          <p:nvPr>
            <p:ph type="body" sz="half" idx="2"/>
          </p:nvPr>
        </p:nvSpPr>
        <p:spPr>
          <a:xfrm>
            <a:off x="649831" y="6502400"/>
            <a:ext cx="2861046" cy="2438400"/>
          </a:xfrm>
        </p:spPr>
        <p:txBody>
          <a:bodyPr>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EA9A702F-179B-488E-9422-8F3B89B81648}" type="datetimeFigureOut">
              <a:rPr lang="en-GB" smtClean="0"/>
              <a:t>18/09/2026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A8CA30-9AF1-4F90-85BB-9F9D762AD577}" type="slidenum">
              <a:rPr lang="en-GB" smtClean="0"/>
              <a:t>‹#›</a:t>
            </a:fld>
            <a:endParaRPr lang="en-GB"/>
          </a:p>
        </p:txBody>
      </p:sp>
    </p:spTree>
    <p:extLst>
      <p:ext uri="{BB962C8B-B14F-4D97-AF65-F5344CB8AC3E}">
        <p14:creationId xmlns:p14="http://schemas.microsoft.com/office/powerpoint/2010/main" val="11026204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9833" y="8534377"/>
            <a:ext cx="4965725" cy="1007534"/>
          </a:xfrm>
        </p:spPr>
        <p:txBody>
          <a:bodyPr anchor="b">
            <a:normAutofit/>
          </a:bodyPr>
          <a:lstStyle>
            <a:lvl1pPr algn="l">
              <a:defRPr sz="18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49832" y="1219200"/>
            <a:ext cx="4965726" cy="6472295"/>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4" name="Text Placeholder 3"/>
          <p:cNvSpPr>
            <a:spLocks noGrp="1"/>
          </p:cNvSpPr>
          <p:nvPr>
            <p:ph type="body" sz="half" idx="2"/>
          </p:nvPr>
        </p:nvSpPr>
        <p:spPr>
          <a:xfrm>
            <a:off x="649832" y="9541911"/>
            <a:ext cx="4965725" cy="877710"/>
          </a:xfrm>
        </p:spPr>
        <p:txBody>
          <a:bodyPr>
            <a:normAutofit/>
          </a:bodyPr>
          <a:lstStyle>
            <a:lvl1pPr marL="0" indent="0">
              <a:buNone/>
              <a:defRPr sz="9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EA9A702F-179B-488E-9422-8F3B89B81648}" type="datetimeFigureOut">
              <a:rPr lang="en-GB" smtClean="0"/>
              <a:t>18/09/2026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A8CA30-9AF1-4F90-85BB-9F9D762AD577}" type="slidenum">
              <a:rPr lang="en-GB" smtClean="0"/>
              <a:t>‹#›</a:t>
            </a:fld>
            <a:endParaRPr lang="en-GB"/>
          </a:p>
        </p:txBody>
      </p:sp>
    </p:spTree>
    <p:extLst>
      <p:ext uri="{BB962C8B-B14F-4D97-AF65-F5344CB8AC3E}">
        <p14:creationId xmlns:p14="http://schemas.microsoft.com/office/powerpoint/2010/main" val="34407878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49832" y="2573867"/>
            <a:ext cx="4965726" cy="3522133"/>
          </a:xfrm>
        </p:spPr>
        <p:txBody>
          <a:bodyPr/>
          <a:lstStyle>
            <a:lvl1pPr>
              <a:defRPr sz="3600"/>
            </a:lvl1pPr>
          </a:lstStyle>
          <a:p>
            <a:r>
              <a:rPr lang="en-US"/>
              <a:t>Click to edit Master title style</a:t>
            </a:r>
            <a:endParaRPr lang="en-US" dirty="0"/>
          </a:p>
        </p:txBody>
      </p:sp>
      <p:sp>
        <p:nvSpPr>
          <p:cNvPr id="8" name="Text Placeholder 3"/>
          <p:cNvSpPr>
            <a:spLocks noGrp="1"/>
          </p:cNvSpPr>
          <p:nvPr>
            <p:ph type="body" sz="half" idx="2"/>
          </p:nvPr>
        </p:nvSpPr>
        <p:spPr>
          <a:xfrm>
            <a:off x="649832" y="6502400"/>
            <a:ext cx="4965726" cy="4199467"/>
          </a:xfrm>
        </p:spPr>
        <p:txBody>
          <a:bodyPr anchor="ctr">
            <a:normAutofit/>
          </a:bodyPr>
          <a:lstStyle>
            <a:lvl1pPr marL="0" indent="0">
              <a:buNone/>
              <a:defRPr sz="13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4" name="Date Placeholder 3"/>
          <p:cNvSpPr>
            <a:spLocks noGrp="1"/>
          </p:cNvSpPr>
          <p:nvPr>
            <p:ph type="dt" sz="half" idx="10"/>
          </p:nvPr>
        </p:nvSpPr>
        <p:spPr/>
        <p:txBody>
          <a:bodyPr/>
          <a:lstStyle/>
          <a:p>
            <a:fld id="{EA9A702F-179B-488E-9422-8F3B89B81648}" type="datetimeFigureOut">
              <a:rPr lang="en-GB" smtClean="0"/>
              <a:t>18/09/2026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A8CA30-9AF1-4F90-85BB-9F9D762AD577}" type="slidenum">
              <a:rPr lang="en-GB" smtClean="0"/>
              <a:t>‹#›</a:t>
            </a:fld>
            <a:endParaRPr lang="en-GB"/>
          </a:p>
        </p:txBody>
      </p:sp>
    </p:spTree>
    <p:extLst>
      <p:ext uri="{BB962C8B-B14F-4D97-AF65-F5344CB8AC3E}">
        <p14:creationId xmlns:p14="http://schemas.microsoft.com/office/powerpoint/2010/main" val="38744493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6057" y="2573867"/>
            <a:ext cx="4500787" cy="4130443"/>
          </a:xfrm>
        </p:spPr>
        <p:txBody>
          <a:bodyPr/>
          <a:lstStyle>
            <a:lvl1pPr>
              <a:defRPr sz="3600"/>
            </a:lvl1pPr>
          </a:lstStyle>
          <a:p>
            <a:r>
              <a:rPr lang="en-US"/>
              <a:t>Click to edit Master title style</a:t>
            </a:r>
            <a:endParaRPr lang="en-US" dirty="0"/>
          </a:p>
        </p:txBody>
      </p:sp>
      <p:sp>
        <p:nvSpPr>
          <p:cNvPr id="11" name="Text Placeholder 3"/>
          <p:cNvSpPr>
            <a:spLocks noGrp="1"/>
          </p:cNvSpPr>
          <p:nvPr>
            <p:ph type="body" sz="half" idx="14"/>
          </p:nvPr>
        </p:nvSpPr>
        <p:spPr>
          <a:xfrm>
            <a:off x="1086133" y="6704310"/>
            <a:ext cx="4095869" cy="608309"/>
          </a:xfrm>
        </p:spPr>
        <p:txBody>
          <a:bodyPr vert="horz" lIns="91440" tIns="45720" rIns="91440" bIns="45720" rtlCol="0" anchor="t">
            <a:normAutofit/>
          </a:bodyPr>
          <a:lstStyle>
            <a:lvl1pPr marL="0" indent="0">
              <a:buNone/>
              <a:defRPr lang="en-US" sz="1050" b="0" i="0" kern="1200" cap="small" dirty="0">
                <a:solidFill>
                  <a:schemeClr val="bg2">
                    <a:lumMod val="40000"/>
                    <a:lumOff val="60000"/>
                  </a:schemeClr>
                </a:solidFill>
                <a:latin typeface="+mj-lt"/>
                <a:ea typeface="+mj-ea"/>
                <a:cs typeface="+mj-cs"/>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marL="0" lvl="0" indent="0">
              <a:buNone/>
            </a:pPr>
            <a:r>
              <a:rPr lang="en-US"/>
              <a:t>Click to edit Master text styles</a:t>
            </a:r>
          </a:p>
        </p:txBody>
      </p:sp>
      <p:sp>
        <p:nvSpPr>
          <p:cNvPr id="10" name="Text Placeholder 3"/>
          <p:cNvSpPr>
            <a:spLocks noGrp="1"/>
          </p:cNvSpPr>
          <p:nvPr>
            <p:ph type="body" sz="half" idx="2"/>
          </p:nvPr>
        </p:nvSpPr>
        <p:spPr>
          <a:xfrm>
            <a:off x="649832" y="7734501"/>
            <a:ext cx="4965726" cy="2980267"/>
          </a:xfrm>
        </p:spPr>
        <p:txBody>
          <a:bodyPr anchor="ctr">
            <a:normAutofit/>
          </a:bodyPr>
          <a:lstStyle>
            <a:lvl1pPr marL="0" indent="0">
              <a:buNone/>
              <a:defRPr sz="13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4" name="Date Placeholder 3"/>
          <p:cNvSpPr>
            <a:spLocks noGrp="1"/>
          </p:cNvSpPr>
          <p:nvPr>
            <p:ph type="dt" sz="half" idx="10"/>
          </p:nvPr>
        </p:nvSpPr>
        <p:spPr/>
        <p:txBody>
          <a:bodyPr/>
          <a:lstStyle/>
          <a:p>
            <a:fld id="{EA9A702F-179B-488E-9422-8F3B89B81648}" type="datetimeFigureOut">
              <a:rPr lang="en-GB" smtClean="0"/>
              <a:t>18/09/2026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A8CA30-9AF1-4F90-85BB-9F9D762AD577}" type="slidenum">
              <a:rPr lang="en-GB" smtClean="0"/>
              <a:t>‹#›</a:t>
            </a:fld>
            <a:endParaRPr lang="en-GB"/>
          </a:p>
        </p:txBody>
      </p:sp>
      <p:sp>
        <p:nvSpPr>
          <p:cNvPr id="12" name="TextBox 11"/>
          <p:cNvSpPr txBox="1"/>
          <p:nvPr/>
        </p:nvSpPr>
        <p:spPr>
          <a:xfrm>
            <a:off x="505423" y="1726673"/>
            <a:ext cx="451193" cy="1500411"/>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9150" dirty="0"/>
              <a:t>“</a:t>
            </a:r>
          </a:p>
        </p:txBody>
      </p:sp>
      <p:sp>
        <p:nvSpPr>
          <p:cNvPr id="15" name="TextBox 14"/>
          <p:cNvSpPr txBox="1"/>
          <p:nvPr/>
        </p:nvSpPr>
        <p:spPr>
          <a:xfrm>
            <a:off x="5249768" y="4646734"/>
            <a:ext cx="451193" cy="1500411"/>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9150" dirty="0"/>
              <a:t>”</a:t>
            </a:r>
          </a:p>
        </p:txBody>
      </p:sp>
    </p:spTree>
    <p:extLst>
      <p:ext uri="{BB962C8B-B14F-4D97-AF65-F5344CB8AC3E}">
        <p14:creationId xmlns:p14="http://schemas.microsoft.com/office/powerpoint/2010/main" val="10111493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49831" y="5554135"/>
            <a:ext cx="4965727" cy="2938987"/>
          </a:xfrm>
        </p:spPr>
        <p:txBody>
          <a:bodyPr anchor="b"/>
          <a:lstStyle>
            <a:lvl1pPr algn="l">
              <a:defRPr sz="3000" b="0" cap="none"/>
            </a:lvl1pPr>
          </a:lstStyle>
          <a:p>
            <a:r>
              <a:rPr lang="en-US"/>
              <a:t>Click to edit Master title style</a:t>
            </a:r>
            <a:endParaRPr lang="en-US" dirty="0"/>
          </a:p>
        </p:txBody>
      </p:sp>
      <p:sp>
        <p:nvSpPr>
          <p:cNvPr id="3" name="Text Placeholder 2"/>
          <p:cNvSpPr>
            <a:spLocks noGrp="1"/>
          </p:cNvSpPr>
          <p:nvPr>
            <p:ph type="body" idx="1"/>
          </p:nvPr>
        </p:nvSpPr>
        <p:spPr>
          <a:xfrm>
            <a:off x="649832" y="8493122"/>
            <a:ext cx="4965726" cy="1529600"/>
          </a:xfrm>
        </p:spPr>
        <p:txBody>
          <a:bodyPr anchor="t"/>
          <a:lstStyle>
            <a:lvl1pPr marL="0" indent="0" algn="l">
              <a:buNone/>
              <a:defRPr sz="1500" cap="none">
                <a:solidFill>
                  <a:schemeClr val="bg2">
                    <a:lumMod val="40000"/>
                    <a:lumOff val="6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A9A702F-179B-488E-9422-8F3B89B81648}" type="datetimeFigureOut">
              <a:rPr lang="en-GB" smtClean="0"/>
              <a:t>18/09/2026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A8CA30-9AF1-4F90-85BB-9F9D762AD577}" type="slidenum">
              <a:rPr lang="en-GB" smtClean="0"/>
              <a:t>‹#›</a:t>
            </a:fld>
            <a:endParaRPr lang="en-GB"/>
          </a:p>
        </p:txBody>
      </p:sp>
    </p:spTree>
    <p:extLst>
      <p:ext uri="{BB962C8B-B14F-4D97-AF65-F5344CB8AC3E}">
        <p14:creationId xmlns:p14="http://schemas.microsoft.com/office/powerpoint/2010/main" val="27918975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150"/>
            </a:lvl1pPr>
          </a:lstStyle>
          <a:p>
            <a:r>
              <a:rPr lang="en-US"/>
              <a:t>Click to edit Master title style</a:t>
            </a:r>
            <a:endParaRPr lang="en-US" dirty="0"/>
          </a:p>
        </p:txBody>
      </p:sp>
      <p:sp>
        <p:nvSpPr>
          <p:cNvPr id="3" name="Text Placeholder 2"/>
          <p:cNvSpPr>
            <a:spLocks noGrp="1"/>
          </p:cNvSpPr>
          <p:nvPr>
            <p:ph type="body" idx="1"/>
          </p:nvPr>
        </p:nvSpPr>
        <p:spPr>
          <a:xfrm>
            <a:off x="356126" y="3522133"/>
            <a:ext cx="1658044" cy="1024466"/>
          </a:xfrm>
        </p:spPr>
        <p:txBody>
          <a:bodyPr anchor="b">
            <a:noAutofit/>
          </a:bodyPr>
          <a:lstStyle>
            <a:lvl1pPr marL="0" indent="0">
              <a:buNone/>
              <a:defRPr sz="1800" b="0">
                <a:solidFill>
                  <a:schemeClr val="bg2">
                    <a:lumMod val="40000"/>
                    <a:lumOff val="60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16" name="Text Placeholder 3"/>
          <p:cNvSpPr>
            <a:spLocks noGrp="1"/>
          </p:cNvSpPr>
          <p:nvPr>
            <p:ph type="body" sz="half" idx="15"/>
          </p:nvPr>
        </p:nvSpPr>
        <p:spPr>
          <a:xfrm>
            <a:off x="367106" y="4741334"/>
            <a:ext cx="1647063" cy="6381045"/>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Text Placeholder 4"/>
          <p:cNvSpPr>
            <a:spLocks noGrp="1"/>
          </p:cNvSpPr>
          <p:nvPr>
            <p:ph type="body" sz="quarter" idx="3"/>
          </p:nvPr>
        </p:nvSpPr>
        <p:spPr>
          <a:xfrm>
            <a:off x="2185128" y="3522133"/>
            <a:ext cx="1652066" cy="1024466"/>
          </a:xfrm>
        </p:spPr>
        <p:txBody>
          <a:bodyPr anchor="b">
            <a:noAutofit/>
          </a:bodyPr>
          <a:lstStyle>
            <a:lvl1pPr marL="0" indent="0">
              <a:buNone/>
              <a:defRPr sz="1800" b="0">
                <a:solidFill>
                  <a:schemeClr val="bg2">
                    <a:lumMod val="40000"/>
                    <a:lumOff val="60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19" name="Text Placeholder 3"/>
          <p:cNvSpPr>
            <a:spLocks noGrp="1"/>
          </p:cNvSpPr>
          <p:nvPr>
            <p:ph type="body" sz="half" idx="16"/>
          </p:nvPr>
        </p:nvSpPr>
        <p:spPr>
          <a:xfrm>
            <a:off x="2179190" y="4741334"/>
            <a:ext cx="1658003" cy="6381045"/>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14" name="Text Placeholder 4"/>
          <p:cNvSpPr>
            <a:spLocks noGrp="1"/>
          </p:cNvSpPr>
          <p:nvPr>
            <p:ph type="body" sz="quarter" idx="13"/>
          </p:nvPr>
        </p:nvSpPr>
        <p:spPr>
          <a:xfrm>
            <a:off x="4008688" y="3522133"/>
            <a:ext cx="1649744" cy="1024466"/>
          </a:xfrm>
        </p:spPr>
        <p:txBody>
          <a:bodyPr anchor="b">
            <a:noAutofit/>
          </a:bodyPr>
          <a:lstStyle>
            <a:lvl1pPr marL="0" indent="0">
              <a:buNone/>
              <a:defRPr sz="1800" b="0">
                <a:solidFill>
                  <a:schemeClr val="bg2">
                    <a:lumMod val="40000"/>
                    <a:lumOff val="60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20" name="Text Placeholder 3"/>
          <p:cNvSpPr>
            <a:spLocks noGrp="1"/>
          </p:cNvSpPr>
          <p:nvPr>
            <p:ph type="body" sz="half" idx="17"/>
          </p:nvPr>
        </p:nvSpPr>
        <p:spPr>
          <a:xfrm>
            <a:off x="4008688" y="4741334"/>
            <a:ext cx="1649744" cy="6381045"/>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cxnSp>
        <p:nvCxnSpPr>
          <p:cNvPr id="17" name="Straight Connector 16"/>
          <p:cNvCxnSpPr/>
          <p:nvPr/>
        </p:nvCxnSpPr>
        <p:spPr>
          <a:xfrm>
            <a:off x="2096501" y="3793067"/>
            <a:ext cx="0" cy="7044267"/>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3917273" y="3793067"/>
            <a:ext cx="0" cy="7052235"/>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A9A702F-179B-488E-9422-8F3B89B81648}" type="datetimeFigureOut">
              <a:rPr lang="en-GB" smtClean="0"/>
              <a:t>18/09/2026</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A8CA30-9AF1-4F90-85BB-9F9D762AD577}" type="slidenum">
              <a:rPr lang="en-GB" smtClean="0"/>
              <a:t>‹#›</a:t>
            </a:fld>
            <a:endParaRPr lang="en-GB"/>
          </a:p>
        </p:txBody>
      </p:sp>
    </p:spTree>
    <p:extLst>
      <p:ext uri="{BB962C8B-B14F-4D97-AF65-F5344CB8AC3E}">
        <p14:creationId xmlns:p14="http://schemas.microsoft.com/office/powerpoint/2010/main" val="21375237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150"/>
            </a:lvl1pPr>
          </a:lstStyle>
          <a:p>
            <a:r>
              <a:rPr lang="en-US"/>
              <a:t>Click to edit Master title style</a:t>
            </a:r>
            <a:endParaRPr lang="en-US" dirty="0"/>
          </a:p>
        </p:txBody>
      </p:sp>
      <p:sp>
        <p:nvSpPr>
          <p:cNvPr id="3" name="Text Placeholder 2"/>
          <p:cNvSpPr>
            <a:spLocks noGrp="1"/>
          </p:cNvSpPr>
          <p:nvPr>
            <p:ph type="body" idx="1"/>
          </p:nvPr>
        </p:nvSpPr>
        <p:spPr>
          <a:xfrm>
            <a:off x="367106" y="7557243"/>
            <a:ext cx="1654209" cy="1024466"/>
          </a:xfrm>
        </p:spPr>
        <p:txBody>
          <a:bodyPr anchor="b">
            <a:noAutofit/>
          </a:bodyPr>
          <a:lstStyle>
            <a:lvl1pPr marL="0" indent="0">
              <a:buNone/>
              <a:defRPr sz="1800" b="0">
                <a:solidFill>
                  <a:schemeClr val="bg2">
                    <a:lumMod val="40000"/>
                    <a:lumOff val="60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29" name="Picture Placeholder 2"/>
          <p:cNvSpPr>
            <a:spLocks noGrp="1" noChangeAspect="1"/>
          </p:cNvSpPr>
          <p:nvPr>
            <p:ph type="pic" idx="15"/>
          </p:nvPr>
        </p:nvSpPr>
        <p:spPr>
          <a:xfrm>
            <a:off x="367106" y="3928534"/>
            <a:ext cx="1654209" cy="2709333"/>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22" name="Text Placeholder 3"/>
          <p:cNvSpPr>
            <a:spLocks noGrp="1"/>
          </p:cNvSpPr>
          <p:nvPr>
            <p:ph type="body" sz="half" idx="18"/>
          </p:nvPr>
        </p:nvSpPr>
        <p:spPr>
          <a:xfrm>
            <a:off x="367106" y="8581711"/>
            <a:ext cx="1654209" cy="1171892"/>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Text Placeholder 4"/>
          <p:cNvSpPr>
            <a:spLocks noGrp="1"/>
          </p:cNvSpPr>
          <p:nvPr>
            <p:ph type="body" sz="quarter" idx="3"/>
          </p:nvPr>
        </p:nvSpPr>
        <p:spPr>
          <a:xfrm>
            <a:off x="2188344" y="7557243"/>
            <a:ext cx="1648850" cy="1024466"/>
          </a:xfrm>
        </p:spPr>
        <p:txBody>
          <a:bodyPr anchor="b">
            <a:noAutofit/>
          </a:bodyPr>
          <a:lstStyle>
            <a:lvl1pPr marL="0" indent="0">
              <a:buNone/>
              <a:defRPr sz="1800" b="0">
                <a:solidFill>
                  <a:schemeClr val="bg2">
                    <a:lumMod val="40000"/>
                    <a:lumOff val="60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30" name="Picture Placeholder 2"/>
          <p:cNvSpPr>
            <a:spLocks noGrp="1" noChangeAspect="1"/>
          </p:cNvSpPr>
          <p:nvPr>
            <p:ph type="pic" idx="21"/>
          </p:nvPr>
        </p:nvSpPr>
        <p:spPr>
          <a:xfrm>
            <a:off x="2188343" y="3928534"/>
            <a:ext cx="1648850" cy="2709333"/>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23" name="Text Placeholder 3"/>
          <p:cNvSpPr>
            <a:spLocks noGrp="1"/>
          </p:cNvSpPr>
          <p:nvPr>
            <p:ph type="body" sz="half" idx="19"/>
          </p:nvPr>
        </p:nvSpPr>
        <p:spPr>
          <a:xfrm>
            <a:off x="2187582" y="8581709"/>
            <a:ext cx="1651034" cy="1171892"/>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14" name="Text Placeholder 4"/>
          <p:cNvSpPr>
            <a:spLocks noGrp="1"/>
          </p:cNvSpPr>
          <p:nvPr>
            <p:ph type="body" sz="quarter" idx="13"/>
          </p:nvPr>
        </p:nvSpPr>
        <p:spPr>
          <a:xfrm>
            <a:off x="4008688" y="7557243"/>
            <a:ext cx="1649744" cy="1024466"/>
          </a:xfrm>
        </p:spPr>
        <p:txBody>
          <a:bodyPr anchor="b">
            <a:noAutofit/>
          </a:bodyPr>
          <a:lstStyle>
            <a:lvl1pPr marL="0" indent="0">
              <a:buNone/>
              <a:defRPr sz="1800" b="0">
                <a:solidFill>
                  <a:schemeClr val="bg2">
                    <a:lumMod val="40000"/>
                    <a:lumOff val="60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31" name="Picture Placeholder 2"/>
          <p:cNvSpPr>
            <a:spLocks noGrp="1" noChangeAspect="1"/>
          </p:cNvSpPr>
          <p:nvPr>
            <p:ph type="pic" idx="22"/>
          </p:nvPr>
        </p:nvSpPr>
        <p:spPr>
          <a:xfrm>
            <a:off x="4008687" y="3928534"/>
            <a:ext cx="1649744" cy="2709333"/>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24" name="Text Placeholder 3"/>
          <p:cNvSpPr>
            <a:spLocks noGrp="1"/>
          </p:cNvSpPr>
          <p:nvPr>
            <p:ph type="body" sz="half" idx="20"/>
          </p:nvPr>
        </p:nvSpPr>
        <p:spPr>
          <a:xfrm>
            <a:off x="4008619" y="8581706"/>
            <a:ext cx="1651928" cy="1171892"/>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cxnSp>
        <p:nvCxnSpPr>
          <p:cNvPr id="19" name="Straight Connector 18"/>
          <p:cNvCxnSpPr/>
          <p:nvPr/>
        </p:nvCxnSpPr>
        <p:spPr>
          <a:xfrm>
            <a:off x="2096501" y="3793067"/>
            <a:ext cx="0" cy="7044267"/>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3917273" y="3793067"/>
            <a:ext cx="0" cy="7052235"/>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A9A702F-179B-488E-9422-8F3B89B81648}" type="datetimeFigureOut">
              <a:rPr lang="en-GB" smtClean="0"/>
              <a:t>18/09/2026</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A8CA30-9AF1-4F90-85BB-9F9D762AD577}" type="slidenum">
              <a:rPr lang="en-GB" smtClean="0"/>
              <a:t>‹#›</a:t>
            </a:fld>
            <a:endParaRPr lang="en-GB"/>
          </a:p>
        </p:txBody>
      </p:sp>
    </p:spTree>
    <p:extLst>
      <p:ext uri="{BB962C8B-B14F-4D97-AF65-F5344CB8AC3E}">
        <p14:creationId xmlns:p14="http://schemas.microsoft.com/office/powerpoint/2010/main" val="9116958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A9A702F-179B-488E-9422-8F3B89B81648}" type="datetimeFigureOut">
              <a:rPr lang="en-GB" smtClean="0"/>
              <a:t>18/09/2026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A8CA30-9AF1-4F90-85BB-9F9D762AD577}" type="slidenum">
              <a:rPr lang="en-GB" smtClean="0"/>
              <a:t>‹#›</a:t>
            </a:fld>
            <a:endParaRPr lang="en-GB"/>
          </a:p>
        </p:txBody>
      </p:sp>
    </p:spTree>
    <p:extLst>
      <p:ext uri="{BB962C8B-B14F-4D97-AF65-F5344CB8AC3E}">
        <p14:creationId xmlns:p14="http://schemas.microsoft.com/office/powerpoint/2010/main" val="42926100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672337" y="764826"/>
            <a:ext cx="986095" cy="10357556"/>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367106" y="1374587"/>
            <a:ext cx="4176609" cy="97477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A9A702F-179B-488E-9422-8F3B89B81648}" type="datetimeFigureOut">
              <a:rPr lang="en-GB" smtClean="0"/>
              <a:t>18/09/2026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A8CA30-9AF1-4F90-85BB-9F9D762AD577}" type="slidenum">
              <a:rPr lang="en-GB" smtClean="0"/>
              <a:t>‹#›</a:t>
            </a:fld>
            <a:endParaRPr lang="en-GB"/>
          </a:p>
        </p:txBody>
      </p:sp>
    </p:spTree>
    <p:extLst>
      <p:ext uri="{BB962C8B-B14F-4D97-AF65-F5344CB8AC3E}">
        <p14:creationId xmlns:p14="http://schemas.microsoft.com/office/powerpoint/2010/main" val="21838612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9" name="Rectangle 18"/>
          <p:cNvSpPr/>
          <p:nvPr/>
        </p:nvSpPr>
        <p:spPr>
          <a:xfrm>
            <a:off x="5809233" y="0"/>
            <a:ext cx="514350" cy="1954592"/>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363533" y="804832"/>
            <a:ext cx="5291535" cy="2489831"/>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620775" y="3649645"/>
            <a:ext cx="5033741" cy="745863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5112184" y="3368655"/>
            <a:ext cx="1761065" cy="171494"/>
          </a:xfrm>
          <a:prstGeom prst="rect">
            <a:avLst/>
          </a:prstGeom>
        </p:spPr>
        <p:txBody>
          <a:bodyPr vert="horz" lIns="91440" tIns="45720" rIns="91440" bIns="45720" rtlCol="0" anchor="t"/>
          <a:lstStyle>
            <a:lvl1pPr algn="l">
              <a:defRPr sz="825" b="0" i="0">
                <a:solidFill>
                  <a:schemeClr val="tx1">
                    <a:tint val="75000"/>
                    <a:alpha val="60000"/>
                  </a:schemeClr>
                </a:solidFill>
              </a:defRPr>
            </a:lvl1pPr>
          </a:lstStyle>
          <a:p>
            <a:fld id="{EA9A702F-179B-488E-9422-8F3B89B81648}" type="datetimeFigureOut">
              <a:rPr lang="en-GB" smtClean="0"/>
              <a:t>18/09/2026</a:t>
            </a:fld>
            <a:endParaRPr lang="en-GB"/>
          </a:p>
        </p:txBody>
      </p:sp>
      <p:sp>
        <p:nvSpPr>
          <p:cNvPr id="5" name="Footer Placeholder 4"/>
          <p:cNvSpPr>
            <a:spLocks noGrp="1"/>
          </p:cNvSpPr>
          <p:nvPr>
            <p:ph type="ftr" sz="quarter" idx="3"/>
          </p:nvPr>
        </p:nvSpPr>
        <p:spPr>
          <a:xfrm rot="5400000">
            <a:off x="2691496" y="5919054"/>
            <a:ext cx="6861858" cy="171495"/>
          </a:xfrm>
          <a:prstGeom prst="rect">
            <a:avLst/>
          </a:prstGeom>
        </p:spPr>
        <p:txBody>
          <a:bodyPr vert="horz" lIns="91440" tIns="45720" rIns="91440" bIns="45720" rtlCol="0" anchor="b"/>
          <a:lstStyle>
            <a:lvl1pPr algn="l">
              <a:defRPr sz="825"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a:xfrm>
            <a:off x="5824824" y="525754"/>
            <a:ext cx="471610" cy="1364777"/>
          </a:xfrm>
          <a:prstGeom prst="rect">
            <a:avLst/>
          </a:prstGeom>
        </p:spPr>
        <p:txBody>
          <a:bodyPr vert="horz" lIns="91440" tIns="45720" rIns="91440" bIns="45720" rtlCol="0" anchor="b"/>
          <a:lstStyle>
            <a:lvl1pPr algn="ctr">
              <a:defRPr sz="2101" b="0" i="0">
                <a:solidFill>
                  <a:schemeClr val="tx1">
                    <a:tint val="75000"/>
                  </a:schemeClr>
                </a:solidFill>
              </a:defRPr>
            </a:lvl1pPr>
          </a:lstStyle>
          <a:p>
            <a:fld id="{6DA8CA30-9AF1-4F90-85BB-9F9D762AD577}" type="slidenum">
              <a:rPr lang="en-GB" smtClean="0"/>
              <a:t>‹#›</a:t>
            </a:fld>
            <a:endParaRPr lang="en-GB"/>
          </a:p>
        </p:txBody>
      </p:sp>
    </p:spTree>
    <p:extLst>
      <p:ext uri="{BB962C8B-B14F-4D97-AF65-F5344CB8AC3E}">
        <p14:creationId xmlns:p14="http://schemas.microsoft.com/office/powerpoint/2010/main" val="349578457"/>
      </p:ext>
    </p:extLst>
  </p:cSld>
  <p:clrMap bg1="dk1" tx1="lt1" bg2="dk2" tx2="lt2" accent1="accent1" accent2="accent2" accent3="accent3" accent4="accent4" accent5="accent5" accent6="accent6" hlink="hlink" folHlink="folHlink"/>
  <p:sldLayoutIdLst>
    <p:sldLayoutId id="2147483810" r:id="rId1"/>
    <p:sldLayoutId id="2147483811" r:id="rId2"/>
    <p:sldLayoutId id="2147483812" r:id="rId3"/>
    <p:sldLayoutId id="2147483813" r:id="rId4"/>
    <p:sldLayoutId id="2147483814" r:id="rId5"/>
    <p:sldLayoutId id="2147483815" r:id="rId6"/>
    <p:sldLayoutId id="2147483816" r:id="rId7"/>
    <p:sldLayoutId id="2147483817" r:id="rId8"/>
    <p:sldLayoutId id="2147483818" r:id="rId9"/>
    <p:sldLayoutId id="2147483819" r:id="rId10"/>
    <p:sldLayoutId id="2147483820" r:id="rId11"/>
    <p:sldLayoutId id="2147483821" r:id="rId12"/>
    <p:sldLayoutId id="2147483822" r:id="rId13"/>
    <p:sldLayoutId id="2147483823" r:id="rId14"/>
    <p:sldLayoutId id="2147483824" r:id="rId15"/>
    <p:sldLayoutId id="2147483825" r:id="rId16"/>
    <p:sldLayoutId id="2147483826" r:id="rId17"/>
  </p:sldLayoutIdLst>
  <p:txStyles>
    <p:titleStyle>
      <a:lvl1pPr algn="l" defTabSz="342905" rtl="0" eaLnBrk="1" latinLnBrk="0" hangingPunct="1">
        <a:spcBef>
          <a:spcPct val="0"/>
        </a:spcBef>
        <a:buNone/>
        <a:defRPr sz="315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57180" indent="-257180" algn="l" defTabSz="342905" rtl="0" eaLnBrk="1" latinLnBrk="0" hangingPunct="1">
        <a:spcBef>
          <a:spcPts val="750"/>
        </a:spcBef>
        <a:spcAft>
          <a:spcPts val="0"/>
        </a:spcAft>
        <a:buClr>
          <a:schemeClr val="bg2">
            <a:lumMod val="40000"/>
            <a:lumOff val="60000"/>
          </a:schemeClr>
        </a:buClr>
        <a:buSzPct val="80000"/>
        <a:buFont typeface="Wingdings 3" charset="2"/>
        <a:buChar char=""/>
        <a:defRPr sz="1500" b="0" i="0" kern="1200">
          <a:solidFill>
            <a:schemeClr val="tx1"/>
          </a:solidFill>
          <a:latin typeface="+mj-lt"/>
          <a:ea typeface="+mj-ea"/>
          <a:cs typeface="+mj-cs"/>
        </a:defRPr>
      </a:lvl1pPr>
      <a:lvl2pPr marL="557222" indent="-214316" algn="l" defTabSz="342905" rtl="0" eaLnBrk="1" latinLnBrk="0" hangingPunct="1">
        <a:spcBef>
          <a:spcPts val="750"/>
        </a:spcBef>
        <a:spcAft>
          <a:spcPts val="0"/>
        </a:spcAft>
        <a:buClr>
          <a:schemeClr val="bg2">
            <a:lumMod val="40000"/>
            <a:lumOff val="60000"/>
          </a:schemeClr>
        </a:buClr>
        <a:buSzPct val="80000"/>
        <a:buFont typeface="Wingdings 3" charset="2"/>
        <a:buChar char=""/>
        <a:defRPr sz="1350" b="0" i="0" kern="1200">
          <a:solidFill>
            <a:schemeClr val="tx1"/>
          </a:solidFill>
          <a:latin typeface="+mj-lt"/>
          <a:ea typeface="+mj-ea"/>
          <a:cs typeface="+mj-cs"/>
        </a:defRPr>
      </a:lvl2pPr>
      <a:lvl3pPr marL="857265" indent="-171453" algn="l" defTabSz="342905" rtl="0" eaLnBrk="1" latinLnBrk="0" hangingPunct="1">
        <a:spcBef>
          <a:spcPts val="75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3pPr>
      <a:lvl4pPr marL="1200170" indent="-171453" algn="l" defTabSz="342905" rtl="0" eaLnBrk="1" latinLnBrk="0" hangingPunct="1">
        <a:spcBef>
          <a:spcPts val="750"/>
        </a:spcBef>
        <a:spcAft>
          <a:spcPts val="0"/>
        </a:spcAft>
        <a:buClr>
          <a:schemeClr val="bg2">
            <a:lumMod val="40000"/>
            <a:lumOff val="60000"/>
          </a:schemeClr>
        </a:buClr>
        <a:buSzPct val="80000"/>
        <a:buFont typeface="Wingdings 3" charset="2"/>
        <a:buChar char=""/>
        <a:defRPr sz="1050" b="0" i="0" kern="1200">
          <a:solidFill>
            <a:schemeClr val="tx1"/>
          </a:solidFill>
          <a:latin typeface="+mj-lt"/>
          <a:ea typeface="+mj-ea"/>
          <a:cs typeface="+mj-cs"/>
        </a:defRPr>
      </a:lvl4pPr>
      <a:lvl5pPr marL="1543076" indent="-171453" algn="l" defTabSz="342905" rtl="0" eaLnBrk="1" latinLnBrk="0" hangingPunct="1">
        <a:spcBef>
          <a:spcPts val="750"/>
        </a:spcBef>
        <a:spcAft>
          <a:spcPts val="0"/>
        </a:spcAft>
        <a:buClr>
          <a:schemeClr val="bg2">
            <a:lumMod val="40000"/>
            <a:lumOff val="60000"/>
          </a:schemeClr>
        </a:buClr>
        <a:buSzPct val="80000"/>
        <a:buFont typeface="Wingdings 3" charset="2"/>
        <a:buChar char=""/>
        <a:defRPr sz="1050" b="0" i="0" kern="1200">
          <a:solidFill>
            <a:schemeClr val="tx1"/>
          </a:solidFill>
          <a:latin typeface="+mj-lt"/>
          <a:ea typeface="+mj-ea"/>
          <a:cs typeface="+mj-cs"/>
        </a:defRPr>
      </a:lvl5pPr>
      <a:lvl6pPr marL="1885982" indent="-171453" algn="l" defTabSz="342905" rtl="0" eaLnBrk="1" latinLnBrk="0" hangingPunct="1">
        <a:spcBef>
          <a:spcPts val="750"/>
        </a:spcBef>
        <a:spcAft>
          <a:spcPts val="0"/>
        </a:spcAft>
        <a:buClr>
          <a:schemeClr val="bg2">
            <a:lumMod val="40000"/>
            <a:lumOff val="60000"/>
          </a:schemeClr>
        </a:buClr>
        <a:buSzPct val="80000"/>
        <a:buFont typeface="Wingdings 3" charset="2"/>
        <a:buChar char=""/>
        <a:defRPr sz="1050" b="0" i="0" kern="1200">
          <a:solidFill>
            <a:schemeClr val="tx1"/>
          </a:solidFill>
          <a:latin typeface="+mj-lt"/>
          <a:ea typeface="+mj-ea"/>
          <a:cs typeface="+mj-cs"/>
        </a:defRPr>
      </a:lvl6pPr>
      <a:lvl7pPr marL="2228887" indent="-171453" algn="l" defTabSz="342905" rtl="0" eaLnBrk="1" latinLnBrk="0" hangingPunct="1">
        <a:spcBef>
          <a:spcPts val="750"/>
        </a:spcBef>
        <a:spcAft>
          <a:spcPts val="0"/>
        </a:spcAft>
        <a:buClr>
          <a:schemeClr val="bg2">
            <a:lumMod val="40000"/>
            <a:lumOff val="60000"/>
          </a:schemeClr>
        </a:buClr>
        <a:buSzPct val="80000"/>
        <a:buFont typeface="Wingdings 3" charset="2"/>
        <a:buChar char=""/>
        <a:defRPr sz="1050" b="0" i="0" kern="1200">
          <a:solidFill>
            <a:schemeClr val="tx1"/>
          </a:solidFill>
          <a:latin typeface="+mj-lt"/>
          <a:ea typeface="+mj-ea"/>
          <a:cs typeface="+mj-cs"/>
        </a:defRPr>
      </a:lvl7pPr>
      <a:lvl8pPr marL="2571793" indent="-171453" algn="l" defTabSz="342905" rtl="0" eaLnBrk="1" latinLnBrk="0" hangingPunct="1">
        <a:spcBef>
          <a:spcPts val="750"/>
        </a:spcBef>
        <a:spcAft>
          <a:spcPts val="0"/>
        </a:spcAft>
        <a:buClr>
          <a:schemeClr val="bg2">
            <a:lumMod val="40000"/>
            <a:lumOff val="60000"/>
          </a:schemeClr>
        </a:buClr>
        <a:buSzPct val="80000"/>
        <a:buFont typeface="Wingdings 3" charset="2"/>
        <a:buChar char=""/>
        <a:defRPr sz="1050" b="0" i="0" kern="1200">
          <a:solidFill>
            <a:schemeClr val="tx1"/>
          </a:solidFill>
          <a:latin typeface="+mj-lt"/>
          <a:ea typeface="+mj-ea"/>
          <a:cs typeface="+mj-cs"/>
        </a:defRPr>
      </a:lvl8pPr>
      <a:lvl9pPr marL="2914698" indent="-171453" algn="l" defTabSz="342905" rtl="0" eaLnBrk="1" latinLnBrk="0" hangingPunct="1">
        <a:spcBef>
          <a:spcPts val="750"/>
        </a:spcBef>
        <a:spcAft>
          <a:spcPts val="0"/>
        </a:spcAft>
        <a:buClr>
          <a:schemeClr val="bg2">
            <a:lumMod val="40000"/>
            <a:lumOff val="60000"/>
          </a:schemeClr>
        </a:buClr>
        <a:buSzPct val="80000"/>
        <a:buFont typeface="Wingdings 3" charset="2"/>
        <a:buChar char=""/>
        <a:defRPr sz="1050" b="0" i="0" kern="1200">
          <a:solidFill>
            <a:schemeClr val="tx1"/>
          </a:solidFill>
          <a:latin typeface="+mj-lt"/>
          <a:ea typeface="+mj-ea"/>
          <a:cs typeface="+mj-cs"/>
        </a:defRPr>
      </a:lvl9pPr>
    </p:bodyStyle>
    <p:otherStyle>
      <a:defPPr>
        <a:defRPr lang="en-US"/>
      </a:defPPr>
      <a:lvl1pPr marL="0" algn="l" defTabSz="342905" rtl="0" eaLnBrk="1" latinLnBrk="0" hangingPunct="1">
        <a:defRPr sz="1350" kern="1200">
          <a:solidFill>
            <a:schemeClr val="tx1"/>
          </a:solidFill>
          <a:latin typeface="+mn-lt"/>
          <a:ea typeface="+mn-ea"/>
          <a:cs typeface="+mn-cs"/>
        </a:defRPr>
      </a:lvl1pPr>
      <a:lvl2pPr marL="342905" algn="l" defTabSz="342905" rtl="0" eaLnBrk="1" latinLnBrk="0" hangingPunct="1">
        <a:defRPr sz="1350" kern="1200">
          <a:solidFill>
            <a:schemeClr val="tx1"/>
          </a:solidFill>
          <a:latin typeface="+mn-lt"/>
          <a:ea typeface="+mn-ea"/>
          <a:cs typeface="+mn-cs"/>
        </a:defRPr>
      </a:lvl2pPr>
      <a:lvl3pPr marL="685811" algn="l" defTabSz="342905" rtl="0" eaLnBrk="1" latinLnBrk="0" hangingPunct="1">
        <a:defRPr sz="1350" kern="1200">
          <a:solidFill>
            <a:schemeClr val="tx1"/>
          </a:solidFill>
          <a:latin typeface="+mn-lt"/>
          <a:ea typeface="+mn-ea"/>
          <a:cs typeface="+mn-cs"/>
        </a:defRPr>
      </a:lvl3pPr>
      <a:lvl4pPr marL="1028717" algn="l" defTabSz="342905" rtl="0" eaLnBrk="1" latinLnBrk="0" hangingPunct="1">
        <a:defRPr sz="1350" kern="1200">
          <a:solidFill>
            <a:schemeClr val="tx1"/>
          </a:solidFill>
          <a:latin typeface="+mn-lt"/>
          <a:ea typeface="+mn-ea"/>
          <a:cs typeface="+mn-cs"/>
        </a:defRPr>
      </a:lvl4pPr>
      <a:lvl5pPr marL="1371623" algn="l" defTabSz="342905" rtl="0" eaLnBrk="1" latinLnBrk="0" hangingPunct="1">
        <a:defRPr sz="1350" kern="1200">
          <a:solidFill>
            <a:schemeClr val="tx1"/>
          </a:solidFill>
          <a:latin typeface="+mn-lt"/>
          <a:ea typeface="+mn-ea"/>
          <a:cs typeface="+mn-cs"/>
        </a:defRPr>
      </a:lvl5pPr>
      <a:lvl6pPr marL="1714529" algn="l" defTabSz="342905" rtl="0" eaLnBrk="1" latinLnBrk="0" hangingPunct="1">
        <a:defRPr sz="1350" kern="1200">
          <a:solidFill>
            <a:schemeClr val="tx1"/>
          </a:solidFill>
          <a:latin typeface="+mn-lt"/>
          <a:ea typeface="+mn-ea"/>
          <a:cs typeface="+mn-cs"/>
        </a:defRPr>
      </a:lvl6pPr>
      <a:lvl7pPr marL="2057435" algn="l" defTabSz="342905" rtl="0" eaLnBrk="1" latinLnBrk="0" hangingPunct="1">
        <a:defRPr sz="1350" kern="1200">
          <a:solidFill>
            <a:schemeClr val="tx1"/>
          </a:solidFill>
          <a:latin typeface="+mn-lt"/>
          <a:ea typeface="+mn-ea"/>
          <a:cs typeface="+mn-cs"/>
        </a:defRPr>
      </a:lvl7pPr>
      <a:lvl8pPr marL="2400340" algn="l" defTabSz="342905" rtl="0" eaLnBrk="1" latinLnBrk="0" hangingPunct="1">
        <a:defRPr sz="1350" kern="1200">
          <a:solidFill>
            <a:schemeClr val="tx1"/>
          </a:solidFill>
          <a:latin typeface="+mn-lt"/>
          <a:ea typeface="+mn-ea"/>
          <a:cs typeface="+mn-cs"/>
        </a:defRPr>
      </a:lvl8pPr>
      <a:lvl9pPr marL="2743246" algn="l" defTabSz="342905"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emf"/><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5.emf"/><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emf"/><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7.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80B4DE3-3FC8-041A-09CB-4014D9979A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039" y="307149"/>
            <a:ext cx="1151754" cy="136100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5" name="Title 1">
            <a:extLst>
              <a:ext uri="{FF2B5EF4-FFF2-40B4-BE49-F238E27FC236}">
                <a16:creationId xmlns:a16="http://schemas.microsoft.com/office/drawing/2014/main" id="{5F8858B3-C567-32DF-5E93-91606C26E254}"/>
              </a:ext>
            </a:extLst>
          </p:cNvPr>
          <p:cNvSpPr>
            <a:spLocks noGrp="1"/>
          </p:cNvSpPr>
          <p:nvPr>
            <p:ph type="ctrTitle"/>
          </p:nvPr>
        </p:nvSpPr>
        <p:spPr>
          <a:xfrm>
            <a:off x="1356793" y="1205753"/>
            <a:ext cx="4749266" cy="624828"/>
          </a:xfrm>
        </p:spPr>
        <p:txBody>
          <a:bodyPr/>
          <a:lstStyle/>
          <a:p>
            <a:r>
              <a:rPr lang="en-GB" sz="4000" dirty="0">
                <a:latin typeface="Calibri" panose="020F0502020204030204" pitchFamily="34" charset="0"/>
                <a:cs typeface="Calibri" panose="020F0502020204030204" pitchFamily="34" charset="0"/>
              </a:rPr>
              <a:t>GG News</a:t>
            </a:r>
            <a:br>
              <a:rPr lang="en-GB" sz="4000" dirty="0">
                <a:latin typeface="Calibri" panose="020F0502020204030204" pitchFamily="34" charset="0"/>
                <a:cs typeface="Calibri" panose="020F0502020204030204" pitchFamily="34" charset="0"/>
              </a:rPr>
            </a:br>
            <a:r>
              <a:rPr lang="en-GB" sz="4000" dirty="0">
                <a:latin typeface="Calibri" panose="020F0502020204030204" pitchFamily="34" charset="0"/>
                <a:cs typeface="Calibri" panose="020F0502020204030204" pitchFamily="34" charset="0"/>
              </a:rPr>
              <a:t>18</a:t>
            </a:r>
            <a:r>
              <a:rPr lang="en-GB" sz="4000" baseline="30000" dirty="0">
                <a:latin typeface="Calibri" panose="020F0502020204030204" pitchFamily="34" charset="0"/>
                <a:cs typeface="Calibri" panose="020F0502020204030204" pitchFamily="34" charset="0"/>
              </a:rPr>
              <a:t>th</a:t>
            </a:r>
            <a:r>
              <a:rPr lang="en-GB" sz="4000" dirty="0">
                <a:latin typeface="Calibri" panose="020F0502020204030204" pitchFamily="34" charset="0"/>
                <a:cs typeface="Calibri" panose="020F0502020204030204" pitchFamily="34" charset="0"/>
              </a:rPr>
              <a:t> September 2026</a:t>
            </a:r>
          </a:p>
        </p:txBody>
      </p:sp>
      <p:sp>
        <p:nvSpPr>
          <p:cNvPr id="14" name="TextBox 13">
            <a:extLst>
              <a:ext uri="{FF2B5EF4-FFF2-40B4-BE49-F238E27FC236}">
                <a16:creationId xmlns:a16="http://schemas.microsoft.com/office/drawing/2014/main" id="{664C74C4-AF9A-C9E0-3E3D-FDC9C34AD1D8}"/>
              </a:ext>
            </a:extLst>
          </p:cNvPr>
          <p:cNvSpPr txBox="1"/>
          <p:nvPr/>
        </p:nvSpPr>
        <p:spPr>
          <a:xfrm>
            <a:off x="230985" y="2144371"/>
            <a:ext cx="6396030" cy="4278094"/>
          </a:xfrm>
          <a:prstGeom prst="rect">
            <a:avLst/>
          </a:prstGeom>
          <a:noFill/>
          <a:ln>
            <a:solidFill>
              <a:schemeClr val="tx1"/>
            </a:solidFill>
          </a:ln>
        </p:spPr>
        <p:txBody>
          <a:bodyPr wrap="square" rtlCol="0">
            <a:spAutoFit/>
          </a:bodyPr>
          <a:lstStyle/>
          <a:p>
            <a:pPr algn="ctr"/>
            <a:r>
              <a:rPr lang="en-US" sz="1600" dirty="0">
                <a:latin typeface="Calibri" panose="020F0502020204030204" pitchFamily="34" charset="0"/>
                <a:ea typeface="Calibri" panose="020F0502020204030204" pitchFamily="34" charset="0"/>
                <a:cs typeface="Calibri" panose="020F0502020204030204" pitchFamily="34" charset="0"/>
              </a:rPr>
              <a:t>It has been another brilliant week here at Georgian Gardens. The pupils have been working very hard and Miss Bowers was particularly proud of the year 2 writing this week!</a:t>
            </a:r>
          </a:p>
          <a:p>
            <a:pPr algn="ctr"/>
            <a:r>
              <a:rPr lang="en-US" sz="1600" dirty="0">
                <a:latin typeface="Calibri" panose="020F0502020204030204" pitchFamily="34" charset="0"/>
                <a:ea typeface="Calibri" panose="020F0502020204030204" pitchFamily="34" charset="0"/>
                <a:cs typeface="Calibri" panose="020F0502020204030204" pitchFamily="34" charset="0"/>
              </a:rPr>
              <a:t>In assembly we found out who our new Year 6 House Captains and Vice Captains are. Well done to everyone who was elected!</a:t>
            </a:r>
          </a:p>
          <a:p>
            <a:pPr algn="ctr"/>
            <a:endParaRPr lang="en-US" sz="1600" dirty="0">
              <a:latin typeface="Calibri" panose="020F0502020204030204" pitchFamily="34" charset="0"/>
              <a:ea typeface="Calibri" panose="020F0502020204030204" pitchFamily="34" charset="0"/>
              <a:cs typeface="Calibri" panose="020F0502020204030204" pitchFamily="34" charset="0"/>
            </a:endParaRPr>
          </a:p>
          <a:p>
            <a:pPr algn="ctr"/>
            <a:r>
              <a:rPr lang="en-US" sz="1600" dirty="0">
                <a:latin typeface="Calibri" panose="020F0502020204030204" pitchFamily="34" charset="0"/>
                <a:ea typeface="Calibri" panose="020F0502020204030204" pitchFamily="34" charset="0"/>
                <a:cs typeface="Calibri" panose="020F0502020204030204" pitchFamily="34" charset="0"/>
              </a:rPr>
              <a:t>Arundel House Captains: Jenson &amp; Poppy P</a:t>
            </a:r>
          </a:p>
          <a:p>
            <a:pPr algn="ctr"/>
            <a:r>
              <a:rPr lang="en-US" sz="1600" dirty="0">
                <a:latin typeface="Calibri" panose="020F0502020204030204" pitchFamily="34" charset="0"/>
                <a:ea typeface="Calibri" panose="020F0502020204030204" pitchFamily="34" charset="0"/>
                <a:cs typeface="Calibri" panose="020F0502020204030204" pitchFamily="34" charset="0"/>
              </a:rPr>
              <a:t>Arundel Vice Captains: Ozzy &amp; Isla C</a:t>
            </a:r>
          </a:p>
          <a:p>
            <a:pPr algn="ctr"/>
            <a:endParaRPr lang="en-US" sz="1600" dirty="0">
              <a:latin typeface="Calibri" panose="020F0502020204030204" pitchFamily="34" charset="0"/>
              <a:ea typeface="Calibri" panose="020F0502020204030204" pitchFamily="34" charset="0"/>
              <a:cs typeface="Calibri" panose="020F0502020204030204" pitchFamily="34" charset="0"/>
            </a:endParaRPr>
          </a:p>
          <a:p>
            <a:pPr algn="ctr"/>
            <a:r>
              <a:rPr lang="en-US" sz="1600" dirty="0">
                <a:latin typeface="Calibri" panose="020F0502020204030204" pitchFamily="34" charset="0"/>
                <a:ea typeface="Calibri" panose="020F0502020204030204" pitchFamily="34" charset="0"/>
                <a:cs typeface="Calibri" panose="020F0502020204030204" pitchFamily="34" charset="0"/>
              </a:rPr>
              <a:t>Amberley House Captains: Isla G &amp; Elliott</a:t>
            </a:r>
          </a:p>
          <a:p>
            <a:pPr algn="ctr"/>
            <a:r>
              <a:rPr lang="en-US" sz="1600" dirty="0">
                <a:latin typeface="Calibri" panose="020F0502020204030204" pitchFamily="34" charset="0"/>
                <a:ea typeface="Calibri" panose="020F0502020204030204" pitchFamily="34" charset="0"/>
                <a:cs typeface="Calibri" panose="020F0502020204030204" pitchFamily="34" charset="0"/>
              </a:rPr>
              <a:t>Amberley Vice Captains: Violet &amp; Zachary</a:t>
            </a:r>
          </a:p>
          <a:p>
            <a:pPr algn="ctr"/>
            <a:endParaRPr lang="en-US" sz="1600" dirty="0">
              <a:latin typeface="Calibri" panose="020F0502020204030204" pitchFamily="34" charset="0"/>
              <a:ea typeface="Calibri" panose="020F0502020204030204" pitchFamily="34" charset="0"/>
              <a:cs typeface="Calibri" panose="020F0502020204030204" pitchFamily="34" charset="0"/>
            </a:endParaRPr>
          </a:p>
          <a:p>
            <a:pPr algn="ctr"/>
            <a:r>
              <a:rPr lang="en-US" sz="1600" dirty="0">
                <a:latin typeface="Calibri" panose="020F0502020204030204" pitchFamily="34" charset="0"/>
                <a:ea typeface="Calibri" panose="020F0502020204030204" pitchFamily="34" charset="0"/>
                <a:cs typeface="Calibri" panose="020F0502020204030204" pitchFamily="34" charset="0"/>
              </a:rPr>
              <a:t>Bramber House Captains: Theo &amp; Chloe</a:t>
            </a:r>
          </a:p>
          <a:p>
            <a:pPr algn="ctr"/>
            <a:r>
              <a:rPr lang="en-US" sz="1600" dirty="0">
                <a:latin typeface="Calibri" panose="020F0502020204030204" pitchFamily="34" charset="0"/>
                <a:ea typeface="Calibri" panose="020F0502020204030204" pitchFamily="34" charset="0"/>
                <a:cs typeface="Calibri" panose="020F0502020204030204" pitchFamily="34" charset="0"/>
              </a:rPr>
              <a:t>Bramber Vice Captains: William &amp; Katie</a:t>
            </a:r>
          </a:p>
          <a:p>
            <a:pPr algn="ctr"/>
            <a:endParaRPr lang="en-US" sz="1600" dirty="0">
              <a:latin typeface="Calibri" panose="020F0502020204030204" pitchFamily="34" charset="0"/>
              <a:ea typeface="Calibri" panose="020F0502020204030204" pitchFamily="34" charset="0"/>
              <a:cs typeface="Calibri" panose="020F0502020204030204" pitchFamily="34" charset="0"/>
            </a:endParaRPr>
          </a:p>
          <a:p>
            <a:pPr algn="ctr"/>
            <a:r>
              <a:rPr lang="en-US" sz="1600" dirty="0">
                <a:latin typeface="Calibri" panose="020F0502020204030204" pitchFamily="34" charset="0"/>
                <a:ea typeface="Calibri" panose="020F0502020204030204" pitchFamily="34" charset="0"/>
                <a:cs typeface="Calibri" panose="020F0502020204030204" pitchFamily="34" charset="0"/>
              </a:rPr>
              <a:t>Lewes House Captains: Ronnie &amp; Libby </a:t>
            </a:r>
          </a:p>
          <a:p>
            <a:pPr algn="ctr"/>
            <a:r>
              <a:rPr lang="en-US" sz="1600" dirty="0">
                <a:latin typeface="Calibri" panose="020F0502020204030204" pitchFamily="34" charset="0"/>
                <a:ea typeface="Calibri" panose="020F0502020204030204" pitchFamily="34" charset="0"/>
                <a:cs typeface="Calibri" panose="020F0502020204030204" pitchFamily="34" charset="0"/>
              </a:rPr>
              <a:t>Lewes Vice Captains: Leo &amp; Phoebe</a:t>
            </a:r>
          </a:p>
        </p:txBody>
      </p:sp>
      <p:sp>
        <p:nvSpPr>
          <p:cNvPr id="6" name="TextBox 5">
            <a:extLst>
              <a:ext uri="{FF2B5EF4-FFF2-40B4-BE49-F238E27FC236}">
                <a16:creationId xmlns:a16="http://schemas.microsoft.com/office/drawing/2014/main" id="{FE6DC53F-8630-D48A-267C-72878477E02A}"/>
              </a:ext>
            </a:extLst>
          </p:cNvPr>
          <p:cNvSpPr txBox="1"/>
          <p:nvPr/>
        </p:nvSpPr>
        <p:spPr>
          <a:xfrm>
            <a:off x="155290" y="9408642"/>
            <a:ext cx="6471725" cy="2462213"/>
          </a:xfrm>
          <a:prstGeom prst="rect">
            <a:avLst/>
          </a:prstGeom>
          <a:noFill/>
          <a:ln>
            <a:solidFill>
              <a:schemeClr val="tx1"/>
            </a:solidFill>
          </a:ln>
        </p:spPr>
        <p:txBody>
          <a:bodyPr wrap="square" rtlCol="0">
            <a:spAutoFit/>
          </a:bodyPr>
          <a:lstStyle/>
          <a:p>
            <a:pPr algn="ctr"/>
            <a:r>
              <a:rPr lang="en-GB" u="sng" dirty="0">
                <a:latin typeface="Calibri" panose="020F0502020204030204" pitchFamily="34" charset="0"/>
                <a:cs typeface="Calibri" panose="020F0502020204030204" pitchFamily="34" charset="0"/>
              </a:rPr>
              <a:t>Attendance</a:t>
            </a:r>
          </a:p>
          <a:p>
            <a:pPr algn="ctr"/>
            <a:endParaRPr lang="en-GB" sz="1600" u="sng" dirty="0">
              <a:latin typeface="Calibri" panose="020F0502020204030204" pitchFamily="34" charset="0"/>
              <a:cs typeface="Calibri" panose="020F0502020204030204" pitchFamily="34" charset="0"/>
            </a:endParaRPr>
          </a:p>
          <a:p>
            <a:pPr algn="ctr"/>
            <a:r>
              <a:rPr lang="en-GB" sz="1600" dirty="0">
                <a:latin typeface="Calibri" panose="020F0502020204030204" pitchFamily="34" charset="0"/>
                <a:cs typeface="Calibri" panose="020F0502020204030204" pitchFamily="34" charset="0"/>
              </a:rPr>
              <a:t>The class with the highest attendance this week: </a:t>
            </a:r>
          </a:p>
          <a:p>
            <a:pPr algn="ctr"/>
            <a:r>
              <a:rPr lang="en-GB" sz="1600" b="1" dirty="0">
                <a:latin typeface="Calibri" panose="020F0502020204030204" pitchFamily="34" charset="0"/>
                <a:cs typeface="Calibri" panose="020F0502020204030204" pitchFamily="34" charset="0"/>
              </a:rPr>
              <a:t> </a:t>
            </a:r>
            <a:r>
              <a:rPr lang="en-GB" sz="2000" b="1" dirty="0">
                <a:latin typeface="Calibri" panose="020F0502020204030204" pitchFamily="34" charset="0"/>
                <a:cs typeface="Calibri" panose="020F0502020204030204" pitchFamily="34" charset="0"/>
              </a:rPr>
              <a:t>2MC 99.2% </a:t>
            </a:r>
          </a:p>
          <a:p>
            <a:pPr algn="ctr"/>
            <a:r>
              <a:rPr lang="en-GB" sz="1600" dirty="0">
                <a:latin typeface="Calibri" panose="020F0502020204030204" pitchFamily="34" charset="0"/>
                <a:cs typeface="Calibri" panose="020F0502020204030204" pitchFamily="34" charset="0"/>
              </a:rPr>
              <a:t>(they will have 15 minutes choice of a treat next week).    </a:t>
            </a:r>
          </a:p>
          <a:p>
            <a:pPr algn="ctr"/>
            <a:r>
              <a:rPr lang="en-GB" sz="1600" dirty="0">
                <a:latin typeface="Calibri" panose="020F0502020204030204" pitchFamily="34" charset="0"/>
                <a:cs typeface="Calibri" panose="020F0502020204030204" pitchFamily="34" charset="0"/>
              </a:rPr>
              <a:t> </a:t>
            </a:r>
          </a:p>
          <a:p>
            <a:pPr algn="ctr"/>
            <a:r>
              <a:rPr lang="en-GB" sz="1600" dirty="0">
                <a:latin typeface="Calibri" panose="020F0502020204030204" pitchFamily="34" charset="0"/>
                <a:cs typeface="Calibri" panose="020F0502020204030204" pitchFamily="34" charset="0"/>
              </a:rPr>
              <a:t>The child with 100% attendance this week (chosen by a random generator): </a:t>
            </a:r>
          </a:p>
          <a:p>
            <a:pPr algn="ctr"/>
            <a:r>
              <a:rPr lang="en-GB" sz="2000" b="1" dirty="0">
                <a:latin typeface="Calibri" panose="020F0502020204030204" pitchFamily="34" charset="0"/>
                <a:cs typeface="Calibri" panose="020F0502020204030204" pitchFamily="34" charset="0"/>
              </a:rPr>
              <a:t>Damien  in 2MC </a:t>
            </a:r>
          </a:p>
          <a:p>
            <a:pPr algn="ctr"/>
            <a:r>
              <a:rPr lang="en-GB" sz="1600" dirty="0">
                <a:latin typeface="Calibri" panose="020F0502020204030204" pitchFamily="34" charset="0"/>
                <a:cs typeface="Calibri" panose="020F0502020204030204" pitchFamily="34" charset="0"/>
              </a:rPr>
              <a:t>he</a:t>
            </a:r>
            <a:r>
              <a:rPr lang="en-GB" sz="1600" b="1" dirty="0">
                <a:latin typeface="Calibri" panose="020F0502020204030204" pitchFamily="34" charset="0"/>
                <a:cs typeface="Calibri" panose="020F0502020204030204" pitchFamily="34" charset="0"/>
              </a:rPr>
              <a:t> </a:t>
            </a:r>
            <a:r>
              <a:rPr lang="en-GB" sz="1600" dirty="0">
                <a:latin typeface="Calibri" panose="020F0502020204030204" pitchFamily="34" charset="0"/>
                <a:cs typeface="Calibri" panose="020F0502020204030204" pitchFamily="34" charset="0"/>
              </a:rPr>
              <a:t>gets to choose a book from Miss Bowers’ selection of prize books.      </a:t>
            </a:r>
          </a:p>
        </p:txBody>
      </p:sp>
      <p:sp>
        <p:nvSpPr>
          <p:cNvPr id="8" name="TextBox 7">
            <a:extLst>
              <a:ext uri="{FF2B5EF4-FFF2-40B4-BE49-F238E27FC236}">
                <a16:creationId xmlns:a16="http://schemas.microsoft.com/office/drawing/2014/main" id="{FA51C5FD-6501-F5EA-4F2E-AC24122C78CB}"/>
              </a:ext>
            </a:extLst>
          </p:cNvPr>
          <p:cNvSpPr txBox="1"/>
          <p:nvPr/>
        </p:nvSpPr>
        <p:spPr>
          <a:xfrm>
            <a:off x="858173" y="6422465"/>
            <a:ext cx="5141653" cy="2677656"/>
          </a:xfrm>
          <a:prstGeom prst="rect">
            <a:avLst/>
          </a:prstGeom>
          <a:noFill/>
          <a:ln w="28575">
            <a:solidFill>
              <a:schemeClr val="tx1"/>
            </a:solidFill>
          </a:ln>
        </p:spPr>
        <p:txBody>
          <a:bodyPr wrap="square" rtlCol="0">
            <a:spAutoFit/>
          </a:bodyPr>
          <a:lstStyle/>
          <a:p>
            <a:pPr algn="ctr"/>
            <a:endParaRPr lang="en-GB" dirty="0">
              <a:latin typeface="Calibri" panose="020F0502020204030204" pitchFamily="34" charset="0"/>
              <a:ea typeface="Calibri" panose="020F0502020204030204" pitchFamily="34" charset="0"/>
              <a:cs typeface="Calibri" panose="020F0502020204030204" pitchFamily="34" charset="0"/>
            </a:endParaRPr>
          </a:p>
          <a:p>
            <a:pPr algn="ctr"/>
            <a:r>
              <a:rPr lang="en-GB" dirty="0">
                <a:latin typeface="Calibri" panose="020F0502020204030204" pitchFamily="34" charset="0"/>
                <a:ea typeface="Calibri" panose="020F0502020204030204" pitchFamily="34" charset="0"/>
                <a:cs typeface="Calibri" panose="020F0502020204030204" pitchFamily="34" charset="0"/>
              </a:rPr>
              <a:t>STARS OF THE WEEK:</a:t>
            </a:r>
          </a:p>
          <a:p>
            <a:endParaRPr lang="en-GB" dirty="0">
              <a:latin typeface="Calibri" panose="020F0502020204030204" pitchFamily="34" charset="0"/>
              <a:ea typeface="Calibri" panose="020F0502020204030204" pitchFamily="34" charset="0"/>
              <a:cs typeface="Calibri" panose="020F0502020204030204" pitchFamily="34" charset="0"/>
            </a:endParaRPr>
          </a:p>
          <a:p>
            <a:r>
              <a:rPr lang="en-GB" dirty="0">
                <a:latin typeface="Calibri" panose="020F0502020204030204" pitchFamily="34" charset="0"/>
                <a:ea typeface="Calibri" panose="020F0502020204030204" pitchFamily="34" charset="0"/>
                <a:cs typeface="Calibri" panose="020F0502020204030204" pitchFamily="34" charset="0"/>
              </a:rPr>
              <a:t>		</a:t>
            </a:r>
            <a:r>
              <a:rPr lang="en-GB" sz="1600" dirty="0">
                <a:latin typeface="Calibri" panose="020F0502020204030204" pitchFamily="34" charset="0"/>
                <a:ea typeface="Calibri" panose="020F0502020204030204" pitchFamily="34" charset="0"/>
                <a:cs typeface="Calibri" panose="020F0502020204030204" pitchFamily="34" charset="0"/>
              </a:rPr>
              <a:t>1KO  Maddison		1KD Ruby</a:t>
            </a:r>
          </a:p>
          <a:p>
            <a:r>
              <a:rPr lang="en-GB" sz="1600" dirty="0">
                <a:latin typeface="Calibri" panose="020F0502020204030204" pitchFamily="34" charset="0"/>
                <a:ea typeface="Calibri" panose="020F0502020204030204" pitchFamily="34" charset="0"/>
                <a:cs typeface="Calibri" panose="020F0502020204030204" pitchFamily="34" charset="0"/>
              </a:rPr>
              <a:t>		2MC Damien		2CA Ella</a:t>
            </a:r>
          </a:p>
          <a:p>
            <a:r>
              <a:rPr lang="en-GB" sz="1600" dirty="0">
                <a:latin typeface="Calibri" panose="020F0502020204030204" pitchFamily="34" charset="0"/>
                <a:ea typeface="Calibri" panose="020F0502020204030204" pitchFamily="34" charset="0"/>
                <a:cs typeface="Calibri" panose="020F0502020204030204" pitchFamily="34" charset="0"/>
              </a:rPr>
              <a:t>		3VW Gracie		3AE Evie</a:t>
            </a:r>
          </a:p>
          <a:p>
            <a:r>
              <a:rPr lang="en-GB" sz="1600" dirty="0">
                <a:latin typeface="Calibri" panose="020F0502020204030204" pitchFamily="34" charset="0"/>
                <a:ea typeface="Calibri" panose="020F0502020204030204" pitchFamily="34" charset="0"/>
                <a:cs typeface="Calibri" panose="020F0502020204030204" pitchFamily="34" charset="0"/>
              </a:rPr>
              <a:t>		4KC  Emily	           	4TF Noah</a:t>
            </a:r>
          </a:p>
          <a:p>
            <a:r>
              <a:rPr lang="en-GB" sz="1600" dirty="0">
                <a:latin typeface="Calibri" panose="020F0502020204030204" pitchFamily="34" charset="0"/>
                <a:ea typeface="Calibri" panose="020F0502020204030204" pitchFamily="34" charset="0"/>
                <a:cs typeface="Calibri" panose="020F0502020204030204" pitchFamily="34" charset="0"/>
              </a:rPr>
              <a:t>		5RD  	Niamh         	5CT Monty</a:t>
            </a:r>
          </a:p>
          <a:p>
            <a:r>
              <a:rPr lang="en-GB" sz="1600" dirty="0">
                <a:latin typeface="Calibri" panose="020F0502020204030204" pitchFamily="34" charset="0"/>
                <a:ea typeface="Calibri" panose="020F0502020204030204" pitchFamily="34" charset="0"/>
                <a:cs typeface="Calibri" panose="020F0502020204030204" pitchFamily="34" charset="0"/>
              </a:rPr>
              <a:t>		6BA  </a:t>
            </a:r>
            <a:r>
              <a:rPr lang="en-GB" sz="1600" dirty="0" err="1">
                <a:latin typeface="Calibri" panose="020F0502020204030204" pitchFamily="34" charset="0"/>
                <a:ea typeface="Calibri" panose="020F0502020204030204" pitchFamily="34" charset="0"/>
                <a:cs typeface="Calibri" panose="020F0502020204030204" pitchFamily="34" charset="0"/>
              </a:rPr>
              <a:t>Rosiee</a:t>
            </a:r>
            <a:r>
              <a:rPr lang="en-GB" sz="1600" dirty="0">
                <a:latin typeface="Calibri" panose="020F0502020204030204" pitchFamily="34" charset="0"/>
                <a:ea typeface="Calibri" panose="020F0502020204030204" pitchFamily="34" charset="0"/>
                <a:cs typeface="Calibri" panose="020F0502020204030204" pitchFamily="34" charset="0"/>
              </a:rPr>
              <a:t>		6HB Carter</a:t>
            </a:r>
          </a:p>
          <a:p>
            <a:endParaRPr lang="en-GB" sz="1600" dirty="0">
              <a:latin typeface="Calibri" panose="020F0502020204030204" pitchFamily="34" charset="0"/>
              <a:ea typeface="Calibri" panose="020F0502020204030204" pitchFamily="34" charset="0"/>
              <a:cs typeface="Calibri" panose="020F0502020204030204" pitchFamily="34" charset="0"/>
            </a:endParaRPr>
          </a:p>
        </p:txBody>
      </p:sp>
      <p:sp>
        <p:nvSpPr>
          <p:cNvPr id="9" name="Star: 5 Points 8">
            <a:extLst>
              <a:ext uri="{FF2B5EF4-FFF2-40B4-BE49-F238E27FC236}">
                <a16:creationId xmlns:a16="http://schemas.microsoft.com/office/drawing/2014/main" id="{2D622337-9DC8-3697-2BF5-17DCEE8C1A39}"/>
              </a:ext>
            </a:extLst>
          </p:cNvPr>
          <p:cNvSpPr/>
          <p:nvPr/>
        </p:nvSpPr>
        <p:spPr>
          <a:xfrm>
            <a:off x="5565715" y="6275467"/>
            <a:ext cx="868219" cy="860670"/>
          </a:xfrm>
          <a:prstGeom prst="star5">
            <a:avLst/>
          </a:prstGeom>
          <a:solidFill>
            <a:srgbClr val="FFFF00"/>
          </a:solidFill>
          <a:ln>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n>
                <a:solidFill>
                  <a:srgbClr val="FFFF00"/>
                </a:solidFill>
              </a:ln>
              <a:solidFill>
                <a:srgbClr val="FFFF00"/>
              </a:solidFill>
            </a:endParaRPr>
          </a:p>
        </p:txBody>
      </p:sp>
    </p:spTree>
    <p:extLst>
      <p:ext uri="{BB962C8B-B14F-4D97-AF65-F5344CB8AC3E}">
        <p14:creationId xmlns:p14="http://schemas.microsoft.com/office/powerpoint/2010/main" val="25875620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6243C-C996-C926-5FFF-A25D8F2D7F5B}"/>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717D1184-3047-67F9-4C50-2A28027533A9}"/>
              </a:ext>
            </a:extLst>
          </p:cNvPr>
          <p:cNvPicPr>
            <a:picLocks noGrp="1" noChangeAspect="1"/>
          </p:cNvPicPr>
          <p:nvPr>
            <p:ph idx="1"/>
          </p:nvPr>
        </p:nvPicPr>
        <p:blipFill>
          <a:blip r:embed="rId2"/>
          <a:stretch>
            <a:fillRect/>
          </a:stretch>
        </p:blipFill>
        <p:spPr>
          <a:xfrm>
            <a:off x="223603" y="804832"/>
            <a:ext cx="6410793" cy="8169417"/>
          </a:xfrm>
          <a:prstGeom prst="rect">
            <a:avLst/>
          </a:prstGeom>
        </p:spPr>
      </p:pic>
      <p:pic>
        <p:nvPicPr>
          <p:cNvPr id="7" name="Picture 6">
            <a:extLst>
              <a:ext uri="{FF2B5EF4-FFF2-40B4-BE49-F238E27FC236}">
                <a16:creationId xmlns:a16="http://schemas.microsoft.com/office/drawing/2014/main" id="{014DC652-1389-4C47-A96A-43AB6D3ECC27}"/>
              </a:ext>
            </a:extLst>
          </p:cNvPr>
          <p:cNvPicPr>
            <a:picLocks noChangeAspect="1"/>
          </p:cNvPicPr>
          <p:nvPr/>
        </p:nvPicPr>
        <p:blipFill>
          <a:blip r:embed="rId3"/>
          <a:stretch>
            <a:fillRect/>
          </a:stretch>
        </p:blipFill>
        <p:spPr>
          <a:xfrm>
            <a:off x="1700562" y="9045625"/>
            <a:ext cx="3456873" cy="3146375"/>
          </a:xfrm>
          <a:prstGeom prst="rect">
            <a:avLst/>
          </a:prstGeom>
        </p:spPr>
      </p:pic>
    </p:spTree>
    <p:extLst>
      <p:ext uri="{BB962C8B-B14F-4D97-AF65-F5344CB8AC3E}">
        <p14:creationId xmlns:p14="http://schemas.microsoft.com/office/powerpoint/2010/main" val="32334521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A827CF-6F80-4B65-E8DB-1D602D2719A9}"/>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8CE3286F-AF30-444B-F1B3-23C509E5E04B}"/>
              </a:ext>
            </a:extLst>
          </p:cNvPr>
          <p:cNvSpPr txBox="1">
            <a:spLocks/>
          </p:cNvSpPr>
          <p:nvPr/>
        </p:nvSpPr>
        <p:spPr bwMode="gray">
          <a:xfrm>
            <a:off x="4376058" y="0"/>
            <a:ext cx="2221496" cy="781077"/>
          </a:xfrm>
          <a:prstGeom prst="rect">
            <a:avLst/>
          </a:prstGeom>
        </p:spPr>
        <p:txBody>
          <a:bodyPr vert="horz" lIns="91440" tIns="45721" rIns="91440" bIns="45721" rtlCol="0" anchor="b">
            <a:noAutofit/>
          </a:bodyPr>
          <a:lstStyle>
            <a:lvl1pPr algn="l" defTabSz="457200" rtl="0" eaLnBrk="1" latinLnBrk="0" hangingPunct="1">
              <a:spcBef>
                <a:spcPct val="0"/>
              </a:spcBef>
              <a:buNone/>
              <a:defRPr sz="54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en-GB" sz="3200" dirty="0">
              <a:solidFill>
                <a:schemeClr val="tx2"/>
              </a:solidFill>
              <a:latin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4BD836DA-7D74-2546-94DB-6B1412926A3C}"/>
              </a:ext>
            </a:extLst>
          </p:cNvPr>
          <p:cNvSpPr txBox="1"/>
          <p:nvPr/>
        </p:nvSpPr>
        <p:spPr>
          <a:xfrm>
            <a:off x="1371102" y="223136"/>
            <a:ext cx="4567352" cy="1323439"/>
          </a:xfrm>
          <a:prstGeom prst="rect">
            <a:avLst/>
          </a:prstGeom>
          <a:noFill/>
        </p:spPr>
        <p:txBody>
          <a:bodyPr wrap="square">
            <a:spAutoFit/>
          </a:bodyPr>
          <a:lstStyle/>
          <a:p>
            <a:r>
              <a:rPr lang="en-GB" sz="4000" dirty="0">
                <a:solidFill>
                  <a:schemeClr val="tx2"/>
                </a:solidFill>
                <a:latin typeface="Calibri" panose="020F0502020204030204" pitchFamily="34" charset="0"/>
                <a:cs typeface="Calibri" panose="020F0502020204030204" pitchFamily="34" charset="0"/>
              </a:rPr>
              <a:t>GG News</a:t>
            </a:r>
            <a:br>
              <a:rPr lang="en-GB" sz="4000" dirty="0">
                <a:solidFill>
                  <a:schemeClr val="tx2"/>
                </a:solidFill>
                <a:latin typeface="Calibri" panose="020F0502020204030204" pitchFamily="34" charset="0"/>
                <a:cs typeface="Calibri" panose="020F0502020204030204" pitchFamily="34" charset="0"/>
              </a:rPr>
            </a:br>
            <a:r>
              <a:rPr lang="en-GB" sz="4000" dirty="0">
                <a:solidFill>
                  <a:schemeClr val="tx2"/>
                </a:solidFill>
                <a:latin typeface="Calibri" panose="020F0502020204030204" pitchFamily="34" charset="0"/>
                <a:cs typeface="Calibri" panose="020F0502020204030204" pitchFamily="34" charset="0"/>
              </a:rPr>
              <a:t>11</a:t>
            </a:r>
            <a:r>
              <a:rPr lang="en-GB" sz="4000" baseline="30000" dirty="0">
                <a:solidFill>
                  <a:schemeClr val="tx2"/>
                </a:solidFill>
                <a:latin typeface="Calibri" panose="020F0502020204030204" pitchFamily="34" charset="0"/>
                <a:cs typeface="Calibri" panose="020F0502020204030204" pitchFamily="34" charset="0"/>
              </a:rPr>
              <a:t>th</a:t>
            </a:r>
            <a:r>
              <a:rPr lang="en-GB" sz="4000" dirty="0">
                <a:solidFill>
                  <a:schemeClr val="tx2"/>
                </a:solidFill>
                <a:latin typeface="Calibri" panose="020F0502020204030204" pitchFamily="34" charset="0"/>
                <a:cs typeface="Calibri" panose="020F0502020204030204" pitchFamily="34" charset="0"/>
              </a:rPr>
              <a:t> September 2026</a:t>
            </a:r>
            <a:endParaRPr lang="en-GB" sz="4000" dirty="0">
              <a:solidFill>
                <a:schemeClr val="tx2"/>
              </a:solidFill>
            </a:endParaRPr>
          </a:p>
        </p:txBody>
      </p:sp>
      <p:sp>
        <p:nvSpPr>
          <p:cNvPr id="13" name="Rectangle 3">
            <a:extLst>
              <a:ext uri="{FF2B5EF4-FFF2-40B4-BE49-F238E27FC236}">
                <a16:creationId xmlns:a16="http://schemas.microsoft.com/office/drawing/2014/main" id="{C2A122FA-2450-B990-AB73-19A6C38C3A5F}"/>
              </a:ext>
            </a:extLst>
          </p:cNvPr>
          <p:cNvSpPr>
            <a:spLocks noChangeArrowheads="1"/>
          </p:cNvSpPr>
          <p:nvPr/>
        </p:nvSpPr>
        <p:spPr bwMode="auto">
          <a:xfrm>
            <a:off x="0" y="2476500"/>
            <a:ext cx="685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18" name="Picture 17">
            <a:extLst>
              <a:ext uri="{FF2B5EF4-FFF2-40B4-BE49-F238E27FC236}">
                <a16:creationId xmlns:a16="http://schemas.microsoft.com/office/drawing/2014/main" id="{8DEDC0E8-8BD4-72D7-7A38-2699370DA9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039" y="307149"/>
            <a:ext cx="1151754" cy="136100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1" name="Rectangle 20">
            <a:extLst>
              <a:ext uri="{FF2B5EF4-FFF2-40B4-BE49-F238E27FC236}">
                <a16:creationId xmlns:a16="http://schemas.microsoft.com/office/drawing/2014/main" id="{5E7E396D-EBAF-D8F6-9921-060B52AA2D2E}"/>
              </a:ext>
            </a:extLst>
          </p:cNvPr>
          <p:cNvSpPr/>
          <p:nvPr/>
        </p:nvSpPr>
        <p:spPr>
          <a:xfrm>
            <a:off x="486444" y="4240100"/>
            <a:ext cx="5911754" cy="3233034"/>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A87BB409-4896-4587-CFD2-188D218C618B}"/>
              </a:ext>
            </a:extLst>
          </p:cNvPr>
          <p:cNvSpPr txBox="1"/>
          <p:nvPr/>
        </p:nvSpPr>
        <p:spPr>
          <a:xfrm>
            <a:off x="517041" y="4525286"/>
            <a:ext cx="5911754" cy="2943563"/>
          </a:xfrm>
          <a:prstGeom prst="rect">
            <a:avLst/>
          </a:prstGeom>
          <a:noFill/>
        </p:spPr>
        <p:txBody>
          <a:bodyPr wrap="square">
            <a:spAutoFit/>
          </a:bodyPr>
          <a:lstStyle/>
          <a:p>
            <a:pPr>
              <a:lnSpc>
                <a:spcPct val="115000"/>
              </a:lnSpc>
              <a:spcAft>
                <a:spcPts val="800"/>
              </a:spcAft>
              <a:buNone/>
            </a:pPr>
            <a:r>
              <a:rPr lang="en-US" kern="150" dirty="0">
                <a:effectLst/>
                <a:latin typeface="Aptos" panose="020B0004020202020204" pitchFamily="34" charset="0"/>
                <a:ea typeface="Aptos" panose="020B0004020202020204" pitchFamily="34" charset="0"/>
                <a:cs typeface="Times New Roman" panose="02020603050405020304" pitchFamily="18" charset="0"/>
              </a:rPr>
              <a:t>On Tuesday we kicked off GG Sport with KS2 Angmering Mile. </a:t>
            </a:r>
            <a:r>
              <a:rPr lang="en-GB" kern="150" dirty="0">
                <a:effectLst/>
                <a:latin typeface="Aptos" panose="020B0004020202020204" pitchFamily="34" charset="0"/>
                <a:ea typeface="Aptos" panose="020B0004020202020204" pitchFamily="34" charset="0"/>
                <a:cs typeface="Times New Roman" panose="02020603050405020304" pitchFamily="18" charset="0"/>
              </a:rPr>
              <a:t>The students competed against five different schools it was so great to see so many children participating. All students showed courage, determination and teamwork. Our top girl finisher was Sophia Kinal from Year 3 and our top boy finisher was Oliver Massey from Year 4. Well done to everyone who took part this is a very challenging event. There is still plenty of time to sign up for the KS 1 half mile next Tuesday. </a:t>
            </a:r>
          </a:p>
        </p:txBody>
      </p:sp>
      <p:pic>
        <p:nvPicPr>
          <p:cNvPr id="6" name="Picture 5">
            <a:extLst>
              <a:ext uri="{FF2B5EF4-FFF2-40B4-BE49-F238E27FC236}">
                <a16:creationId xmlns:a16="http://schemas.microsoft.com/office/drawing/2014/main" id="{F4C2BD65-2E42-A34B-74F7-8660C49A88DB}"/>
              </a:ext>
            </a:extLst>
          </p:cNvPr>
          <p:cNvPicPr>
            <a:picLocks noChangeAspect="1"/>
          </p:cNvPicPr>
          <p:nvPr/>
        </p:nvPicPr>
        <p:blipFill>
          <a:blip r:embed="rId3"/>
          <a:stretch>
            <a:fillRect/>
          </a:stretch>
        </p:blipFill>
        <p:spPr>
          <a:xfrm>
            <a:off x="1257299" y="987653"/>
            <a:ext cx="5127578" cy="2857129"/>
          </a:xfrm>
          <a:prstGeom prst="rect">
            <a:avLst/>
          </a:prstGeom>
        </p:spPr>
      </p:pic>
      <p:pic>
        <p:nvPicPr>
          <p:cNvPr id="9" name="Picture 8">
            <a:extLst>
              <a:ext uri="{FF2B5EF4-FFF2-40B4-BE49-F238E27FC236}">
                <a16:creationId xmlns:a16="http://schemas.microsoft.com/office/drawing/2014/main" id="{BD2DDE88-7A30-A00D-DBD8-F4D8C245B7B6}"/>
              </a:ext>
            </a:extLst>
          </p:cNvPr>
          <p:cNvPicPr>
            <a:picLocks noChangeAspect="1"/>
          </p:cNvPicPr>
          <p:nvPr/>
        </p:nvPicPr>
        <p:blipFill>
          <a:blip r:embed="rId4"/>
          <a:stretch>
            <a:fillRect/>
          </a:stretch>
        </p:blipFill>
        <p:spPr>
          <a:xfrm>
            <a:off x="348282" y="7577226"/>
            <a:ext cx="6249272" cy="4391638"/>
          </a:xfrm>
          <a:prstGeom prst="rect">
            <a:avLst/>
          </a:prstGeom>
        </p:spPr>
      </p:pic>
    </p:spTree>
    <p:extLst>
      <p:ext uri="{BB962C8B-B14F-4D97-AF65-F5344CB8AC3E}">
        <p14:creationId xmlns:p14="http://schemas.microsoft.com/office/powerpoint/2010/main" val="29265643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F12DAA9-B72F-EAB0-A4EC-B852E1DA9BB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039" y="307149"/>
            <a:ext cx="1151754" cy="136100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7" name="TextBox 6">
            <a:extLst>
              <a:ext uri="{FF2B5EF4-FFF2-40B4-BE49-F238E27FC236}">
                <a16:creationId xmlns:a16="http://schemas.microsoft.com/office/drawing/2014/main" id="{6051984C-D4E6-2A95-E443-D65B5CD307FE}"/>
              </a:ext>
            </a:extLst>
          </p:cNvPr>
          <p:cNvSpPr txBox="1"/>
          <p:nvPr/>
        </p:nvSpPr>
        <p:spPr>
          <a:xfrm>
            <a:off x="1356793" y="307149"/>
            <a:ext cx="4554150" cy="1323439"/>
          </a:xfrm>
          <a:prstGeom prst="rect">
            <a:avLst/>
          </a:prstGeom>
          <a:noFill/>
        </p:spPr>
        <p:txBody>
          <a:bodyPr wrap="square">
            <a:spAutoFit/>
          </a:bodyPr>
          <a:lstStyle/>
          <a:p>
            <a:r>
              <a:rPr lang="en-GB" sz="4000" dirty="0">
                <a:solidFill>
                  <a:schemeClr val="tx2"/>
                </a:solidFill>
                <a:latin typeface="Calibri" panose="020F0502020204030204" pitchFamily="34" charset="0"/>
                <a:cs typeface="Calibri" panose="020F0502020204030204" pitchFamily="34" charset="0"/>
              </a:rPr>
              <a:t>GG News</a:t>
            </a:r>
            <a:br>
              <a:rPr lang="en-GB" sz="4000" dirty="0">
                <a:solidFill>
                  <a:schemeClr val="tx2"/>
                </a:solidFill>
                <a:latin typeface="Calibri" panose="020F0502020204030204" pitchFamily="34" charset="0"/>
                <a:cs typeface="Calibri" panose="020F0502020204030204" pitchFamily="34" charset="0"/>
              </a:rPr>
            </a:br>
            <a:r>
              <a:rPr lang="en-GB" sz="4000" dirty="0">
                <a:solidFill>
                  <a:schemeClr val="tx2"/>
                </a:solidFill>
                <a:latin typeface="Calibri" panose="020F0502020204030204" pitchFamily="34" charset="0"/>
                <a:cs typeface="Calibri" panose="020F0502020204030204" pitchFamily="34" charset="0"/>
              </a:rPr>
              <a:t>18</a:t>
            </a:r>
            <a:r>
              <a:rPr lang="en-GB" sz="4000" baseline="30000" dirty="0">
                <a:solidFill>
                  <a:schemeClr val="tx2"/>
                </a:solidFill>
                <a:latin typeface="Calibri" panose="020F0502020204030204" pitchFamily="34" charset="0"/>
                <a:cs typeface="Calibri" panose="020F0502020204030204" pitchFamily="34" charset="0"/>
              </a:rPr>
              <a:t>th</a:t>
            </a:r>
            <a:r>
              <a:rPr lang="en-GB" sz="4000" dirty="0">
                <a:solidFill>
                  <a:schemeClr val="tx2"/>
                </a:solidFill>
                <a:latin typeface="Calibri" panose="020F0502020204030204" pitchFamily="34" charset="0"/>
                <a:cs typeface="Calibri" panose="020F0502020204030204" pitchFamily="34" charset="0"/>
              </a:rPr>
              <a:t> September 2026</a:t>
            </a:r>
            <a:endParaRPr lang="en-GB" sz="4000" dirty="0">
              <a:solidFill>
                <a:schemeClr val="tx2"/>
              </a:solidFill>
            </a:endParaRPr>
          </a:p>
        </p:txBody>
      </p:sp>
      <p:sp>
        <p:nvSpPr>
          <p:cNvPr id="22" name="TextBox 21">
            <a:extLst>
              <a:ext uri="{FF2B5EF4-FFF2-40B4-BE49-F238E27FC236}">
                <a16:creationId xmlns:a16="http://schemas.microsoft.com/office/drawing/2014/main" id="{7CC3520B-2E52-CC18-AB43-1CCE038439F5}"/>
              </a:ext>
            </a:extLst>
          </p:cNvPr>
          <p:cNvSpPr txBox="1"/>
          <p:nvPr/>
        </p:nvSpPr>
        <p:spPr>
          <a:xfrm>
            <a:off x="8066573" y="3902180"/>
            <a:ext cx="3461656" cy="646331"/>
          </a:xfrm>
          <a:prstGeom prst="rect">
            <a:avLst/>
          </a:prstGeom>
          <a:noFill/>
        </p:spPr>
        <p:txBody>
          <a:bodyPr wrap="square">
            <a:spAutoFit/>
          </a:bodyPr>
          <a:lstStyle/>
          <a:p>
            <a:endParaRPr lang="en-US" dirty="0">
              <a:solidFill>
                <a:srgbClr val="FF0000"/>
              </a:solidFill>
            </a:endParaRPr>
          </a:p>
          <a:p>
            <a:endParaRPr lang="en-US" dirty="0">
              <a:solidFill>
                <a:srgbClr val="FF0000"/>
              </a:solidFill>
            </a:endParaRPr>
          </a:p>
        </p:txBody>
      </p:sp>
      <p:pic>
        <p:nvPicPr>
          <p:cNvPr id="3" name="Picture 2">
            <a:extLst>
              <a:ext uri="{FF2B5EF4-FFF2-40B4-BE49-F238E27FC236}">
                <a16:creationId xmlns:a16="http://schemas.microsoft.com/office/drawing/2014/main" id="{7CD02EF4-3D23-6623-7EFF-1432D817A1AC}"/>
              </a:ext>
            </a:extLst>
          </p:cNvPr>
          <p:cNvPicPr>
            <a:picLocks noChangeAspect="1"/>
          </p:cNvPicPr>
          <p:nvPr/>
        </p:nvPicPr>
        <p:blipFill>
          <a:blip r:embed="rId3"/>
          <a:stretch>
            <a:fillRect/>
          </a:stretch>
        </p:blipFill>
        <p:spPr>
          <a:xfrm>
            <a:off x="204868" y="2169450"/>
            <a:ext cx="3429000" cy="1575236"/>
          </a:xfrm>
          <a:prstGeom prst="rect">
            <a:avLst/>
          </a:prstGeom>
        </p:spPr>
      </p:pic>
      <p:pic>
        <p:nvPicPr>
          <p:cNvPr id="4" name="Picture 3">
            <a:extLst>
              <a:ext uri="{FF2B5EF4-FFF2-40B4-BE49-F238E27FC236}">
                <a16:creationId xmlns:a16="http://schemas.microsoft.com/office/drawing/2014/main" id="{E021AEEA-72C0-86DA-92FD-A103539681DF}"/>
              </a:ext>
            </a:extLst>
          </p:cNvPr>
          <p:cNvPicPr>
            <a:picLocks noChangeAspect="1"/>
          </p:cNvPicPr>
          <p:nvPr/>
        </p:nvPicPr>
        <p:blipFill>
          <a:blip r:embed="rId4"/>
          <a:stretch>
            <a:fillRect/>
          </a:stretch>
        </p:blipFill>
        <p:spPr>
          <a:xfrm>
            <a:off x="363992" y="4083867"/>
            <a:ext cx="2488690" cy="3002734"/>
          </a:xfrm>
          <a:prstGeom prst="rect">
            <a:avLst/>
          </a:prstGeom>
        </p:spPr>
      </p:pic>
      <p:pic>
        <p:nvPicPr>
          <p:cNvPr id="8" name="Picture 7">
            <a:extLst>
              <a:ext uri="{FF2B5EF4-FFF2-40B4-BE49-F238E27FC236}">
                <a16:creationId xmlns:a16="http://schemas.microsoft.com/office/drawing/2014/main" id="{49B25567-7FB6-79F6-0A73-E45B1D84BC74}"/>
              </a:ext>
            </a:extLst>
          </p:cNvPr>
          <p:cNvPicPr>
            <a:picLocks noChangeAspect="1"/>
          </p:cNvPicPr>
          <p:nvPr/>
        </p:nvPicPr>
        <p:blipFill>
          <a:blip r:embed="rId5"/>
          <a:stretch>
            <a:fillRect/>
          </a:stretch>
        </p:blipFill>
        <p:spPr>
          <a:xfrm>
            <a:off x="3040564" y="4181690"/>
            <a:ext cx="2488690" cy="2268356"/>
          </a:xfrm>
          <a:prstGeom prst="rect">
            <a:avLst/>
          </a:prstGeom>
        </p:spPr>
      </p:pic>
      <p:pic>
        <p:nvPicPr>
          <p:cNvPr id="12" name="Picture 11">
            <a:extLst>
              <a:ext uri="{FF2B5EF4-FFF2-40B4-BE49-F238E27FC236}">
                <a16:creationId xmlns:a16="http://schemas.microsoft.com/office/drawing/2014/main" id="{BCD43D93-620E-BBC3-26D1-D0E30B78D5FF}"/>
              </a:ext>
            </a:extLst>
          </p:cNvPr>
          <p:cNvPicPr>
            <a:picLocks noChangeAspect="1"/>
          </p:cNvPicPr>
          <p:nvPr/>
        </p:nvPicPr>
        <p:blipFill>
          <a:blip r:embed="rId6"/>
          <a:stretch>
            <a:fillRect/>
          </a:stretch>
        </p:blipFill>
        <p:spPr>
          <a:xfrm>
            <a:off x="2424696" y="5895008"/>
            <a:ext cx="2199904" cy="1984083"/>
          </a:xfrm>
          <a:prstGeom prst="rect">
            <a:avLst/>
          </a:prstGeom>
        </p:spPr>
      </p:pic>
      <p:pic>
        <p:nvPicPr>
          <p:cNvPr id="14" name="Picture 13">
            <a:extLst>
              <a:ext uri="{FF2B5EF4-FFF2-40B4-BE49-F238E27FC236}">
                <a16:creationId xmlns:a16="http://schemas.microsoft.com/office/drawing/2014/main" id="{202DB436-9E8D-1615-12D8-B3E3CB650A77}"/>
              </a:ext>
            </a:extLst>
          </p:cNvPr>
          <p:cNvPicPr>
            <a:picLocks noChangeAspect="1"/>
          </p:cNvPicPr>
          <p:nvPr/>
        </p:nvPicPr>
        <p:blipFill>
          <a:blip r:embed="rId7"/>
          <a:stretch>
            <a:fillRect/>
          </a:stretch>
        </p:blipFill>
        <p:spPr>
          <a:xfrm>
            <a:off x="563519" y="7711409"/>
            <a:ext cx="1661650" cy="2053077"/>
          </a:xfrm>
          <a:prstGeom prst="rect">
            <a:avLst/>
          </a:prstGeom>
        </p:spPr>
      </p:pic>
      <p:pic>
        <p:nvPicPr>
          <p:cNvPr id="18" name="Picture 17">
            <a:extLst>
              <a:ext uri="{FF2B5EF4-FFF2-40B4-BE49-F238E27FC236}">
                <a16:creationId xmlns:a16="http://schemas.microsoft.com/office/drawing/2014/main" id="{340608C0-8BA5-775B-1E7B-A99E3F2CC35A}"/>
              </a:ext>
            </a:extLst>
          </p:cNvPr>
          <p:cNvPicPr>
            <a:picLocks noChangeAspect="1"/>
          </p:cNvPicPr>
          <p:nvPr/>
        </p:nvPicPr>
        <p:blipFill>
          <a:blip r:embed="rId8"/>
          <a:stretch>
            <a:fillRect/>
          </a:stretch>
        </p:blipFill>
        <p:spPr>
          <a:xfrm>
            <a:off x="2741996" y="8261187"/>
            <a:ext cx="4000362" cy="2651303"/>
          </a:xfrm>
          <a:prstGeom prst="rect">
            <a:avLst/>
          </a:prstGeom>
        </p:spPr>
      </p:pic>
      <p:sp>
        <p:nvSpPr>
          <p:cNvPr id="21" name="TextBox 20">
            <a:extLst>
              <a:ext uri="{FF2B5EF4-FFF2-40B4-BE49-F238E27FC236}">
                <a16:creationId xmlns:a16="http://schemas.microsoft.com/office/drawing/2014/main" id="{EE7386C7-477E-8581-D24E-A073B69BF0A3}"/>
              </a:ext>
            </a:extLst>
          </p:cNvPr>
          <p:cNvSpPr txBox="1"/>
          <p:nvPr/>
        </p:nvSpPr>
        <p:spPr>
          <a:xfrm>
            <a:off x="4261757" y="2169450"/>
            <a:ext cx="2391375" cy="1477328"/>
          </a:xfrm>
          <a:prstGeom prst="rect">
            <a:avLst/>
          </a:prstGeom>
          <a:noFill/>
        </p:spPr>
        <p:txBody>
          <a:bodyPr wrap="square" rtlCol="0">
            <a:spAutoFit/>
          </a:bodyPr>
          <a:lstStyle/>
          <a:p>
            <a:r>
              <a:rPr lang="en-GB" dirty="0"/>
              <a:t>Year 5 have been learning about the planets and ordering them on the playground</a:t>
            </a:r>
          </a:p>
        </p:txBody>
      </p:sp>
      <p:sp>
        <p:nvSpPr>
          <p:cNvPr id="23" name="TextBox 22">
            <a:extLst>
              <a:ext uri="{FF2B5EF4-FFF2-40B4-BE49-F238E27FC236}">
                <a16:creationId xmlns:a16="http://schemas.microsoft.com/office/drawing/2014/main" id="{EFE522F4-E8F4-389F-03ED-3278624BEB7B}"/>
              </a:ext>
            </a:extLst>
          </p:cNvPr>
          <p:cNvSpPr txBox="1"/>
          <p:nvPr/>
        </p:nvSpPr>
        <p:spPr>
          <a:xfrm>
            <a:off x="563519" y="9895114"/>
            <a:ext cx="1861177" cy="1477328"/>
          </a:xfrm>
          <a:prstGeom prst="rect">
            <a:avLst/>
          </a:prstGeom>
          <a:noFill/>
        </p:spPr>
        <p:txBody>
          <a:bodyPr wrap="square" rtlCol="0">
            <a:spAutoFit/>
          </a:bodyPr>
          <a:lstStyle/>
          <a:p>
            <a:r>
              <a:rPr lang="en-GB" dirty="0"/>
              <a:t>Year 4 have been learning about changes of state</a:t>
            </a:r>
          </a:p>
        </p:txBody>
      </p:sp>
      <p:sp>
        <p:nvSpPr>
          <p:cNvPr id="25" name="TextBox 24">
            <a:extLst>
              <a:ext uri="{FF2B5EF4-FFF2-40B4-BE49-F238E27FC236}">
                <a16:creationId xmlns:a16="http://schemas.microsoft.com/office/drawing/2014/main" id="{E3526DDF-40DB-C5BE-9B41-B16B6518F075}"/>
              </a:ext>
            </a:extLst>
          </p:cNvPr>
          <p:cNvSpPr txBox="1"/>
          <p:nvPr/>
        </p:nvSpPr>
        <p:spPr>
          <a:xfrm>
            <a:off x="2852682" y="11087100"/>
            <a:ext cx="3889676" cy="923330"/>
          </a:xfrm>
          <a:prstGeom prst="rect">
            <a:avLst/>
          </a:prstGeom>
          <a:noFill/>
        </p:spPr>
        <p:txBody>
          <a:bodyPr wrap="square" rtlCol="0">
            <a:spAutoFit/>
          </a:bodyPr>
          <a:lstStyle/>
          <a:p>
            <a:r>
              <a:rPr lang="en-GB" dirty="0"/>
              <a:t>Have you seen the brilliant new investigation play areas outside Year 1? – Well done teachers!</a:t>
            </a:r>
          </a:p>
        </p:txBody>
      </p:sp>
    </p:spTree>
    <p:extLst>
      <p:ext uri="{BB962C8B-B14F-4D97-AF65-F5344CB8AC3E}">
        <p14:creationId xmlns:p14="http://schemas.microsoft.com/office/powerpoint/2010/main" val="24044885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4317D0-55CD-1244-F638-CD9257D1499C}"/>
              </a:ext>
            </a:extLst>
          </p:cNvPr>
          <p:cNvSpPr>
            <a:spLocks noGrp="1"/>
          </p:cNvSpPr>
          <p:nvPr>
            <p:ph type="title"/>
          </p:nvPr>
        </p:nvSpPr>
        <p:spPr/>
        <p:txBody>
          <a:bodyPr/>
          <a:lstStyle/>
          <a:p>
            <a:r>
              <a:rPr lang="en-GB" sz="3200" dirty="0">
                <a:latin typeface="Calibri" panose="020F0502020204030204" pitchFamily="34" charset="0"/>
                <a:cs typeface="Calibri" panose="020F0502020204030204" pitchFamily="34" charset="0"/>
              </a:rPr>
              <a:t>GG News</a:t>
            </a:r>
            <a:br>
              <a:rPr lang="en-GB" sz="3200" dirty="0">
                <a:latin typeface="Calibri" panose="020F0502020204030204" pitchFamily="34" charset="0"/>
                <a:cs typeface="Calibri" panose="020F0502020204030204" pitchFamily="34" charset="0"/>
              </a:rPr>
            </a:br>
            <a:r>
              <a:rPr lang="en-GB" sz="3200" dirty="0">
                <a:latin typeface="Calibri" panose="020F0502020204030204" pitchFamily="34" charset="0"/>
                <a:cs typeface="Calibri" panose="020F0502020204030204" pitchFamily="34" charset="0"/>
              </a:rPr>
              <a:t>18</a:t>
            </a:r>
            <a:r>
              <a:rPr lang="en-GB" sz="3200" baseline="30000" dirty="0">
                <a:latin typeface="Calibri" panose="020F0502020204030204" pitchFamily="34" charset="0"/>
                <a:cs typeface="Calibri" panose="020F0502020204030204" pitchFamily="34" charset="0"/>
              </a:rPr>
              <a:t>th</a:t>
            </a:r>
            <a:r>
              <a:rPr lang="en-GB" sz="3200" dirty="0">
                <a:latin typeface="Calibri" panose="020F0502020204030204" pitchFamily="34" charset="0"/>
                <a:cs typeface="Calibri" panose="020F0502020204030204" pitchFamily="34" charset="0"/>
              </a:rPr>
              <a:t> September 2026</a:t>
            </a:r>
            <a:br>
              <a:rPr lang="en-GB" sz="3200" dirty="0"/>
            </a:br>
            <a:endParaRPr lang="en-GB" dirty="0"/>
          </a:p>
        </p:txBody>
      </p:sp>
      <p:pic>
        <p:nvPicPr>
          <p:cNvPr id="4" name="Picture 3">
            <a:extLst>
              <a:ext uri="{FF2B5EF4-FFF2-40B4-BE49-F238E27FC236}">
                <a16:creationId xmlns:a16="http://schemas.microsoft.com/office/drawing/2014/main" id="{38363336-B47A-25C7-5335-947A53A6E381}"/>
              </a:ext>
            </a:extLst>
          </p:cNvPr>
          <p:cNvPicPr>
            <a:picLocks noChangeAspect="1"/>
          </p:cNvPicPr>
          <p:nvPr/>
        </p:nvPicPr>
        <p:blipFill>
          <a:blip r:embed="rId2"/>
          <a:stretch>
            <a:fillRect/>
          </a:stretch>
        </p:blipFill>
        <p:spPr>
          <a:xfrm>
            <a:off x="563245" y="2492828"/>
            <a:ext cx="5731510" cy="3810000"/>
          </a:xfrm>
          <a:prstGeom prst="rect">
            <a:avLst/>
          </a:prstGeom>
        </p:spPr>
      </p:pic>
      <p:sp>
        <p:nvSpPr>
          <p:cNvPr id="5" name="TextBox 4">
            <a:extLst>
              <a:ext uri="{FF2B5EF4-FFF2-40B4-BE49-F238E27FC236}">
                <a16:creationId xmlns:a16="http://schemas.microsoft.com/office/drawing/2014/main" id="{9E1C331A-D1E2-815C-7BAE-78225C1ABB84}"/>
              </a:ext>
            </a:extLst>
          </p:cNvPr>
          <p:cNvSpPr txBox="1"/>
          <p:nvPr/>
        </p:nvSpPr>
        <p:spPr>
          <a:xfrm>
            <a:off x="363533" y="6629400"/>
            <a:ext cx="6069924" cy="1477328"/>
          </a:xfrm>
          <a:prstGeom prst="rect">
            <a:avLst/>
          </a:prstGeom>
          <a:noFill/>
        </p:spPr>
        <p:txBody>
          <a:bodyPr wrap="square" rtlCol="0">
            <a:spAutoFit/>
          </a:bodyPr>
          <a:lstStyle/>
          <a:p>
            <a:r>
              <a:rPr lang="en-GB" dirty="0"/>
              <a:t>We are so proud of how our Year R pupils are settling into school routines. </a:t>
            </a:r>
          </a:p>
          <a:p>
            <a:endParaRPr lang="en-GB" dirty="0"/>
          </a:p>
          <a:p>
            <a:r>
              <a:rPr lang="en-GB" dirty="0"/>
              <a:t>Today the children were learning to create the shapes of some letters in lots of different materials. </a:t>
            </a:r>
          </a:p>
        </p:txBody>
      </p:sp>
    </p:spTree>
    <p:extLst>
      <p:ext uri="{BB962C8B-B14F-4D97-AF65-F5344CB8AC3E}">
        <p14:creationId xmlns:p14="http://schemas.microsoft.com/office/powerpoint/2010/main" val="10382968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0A604D-53E7-7259-616A-CF6608BC402E}"/>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0A184B20-F7A3-F2D2-EA20-67B5EF5CF279}"/>
              </a:ext>
            </a:extLst>
          </p:cNvPr>
          <p:cNvSpPr txBox="1">
            <a:spLocks/>
          </p:cNvSpPr>
          <p:nvPr/>
        </p:nvSpPr>
        <p:spPr bwMode="gray">
          <a:xfrm>
            <a:off x="4376058" y="0"/>
            <a:ext cx="2221496" cy="781077"/>
          </a:xfrm>
          <a:prstGeom prst="rect">
            <a:avLst/>
          </a:prstGeom>
        </p:spPr>
        <p:txBody>
          <a:bodyPr vert="horz" lIns="91440" tIns="45721" rIns="91440" bIns="45721" rtlCol="0" anchor="b">
            <a:noAutofit/>
          </a:bodyPr>
          <a:lstStyle>
            <a:lvl1pPr algn="l" defTabSz="457200" rtl="0" eaLnBrk="1" latinLnBrk="0" hangingPunct="1">
              <a:spcBef>
                <a:spcPct val="0"/>
              </a:spcBef>
              <a:buNone/>
              <a:defRPr sz="54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en-GB" sz="3200" dirty="0">
              <a:solidFill>
                <a:schemeClr val="tx2"/>
              </a:solidFill>
              <a:latin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FD3C3A6D-A844-7475-8259-07120E07DA94}"/>
              </a:ext>
            </a:extLst>
          </p:cNvPr>
          <p:cNvSpPr txBox="1"/>
          <p:nvPr/>
        </p:nvSpPr>
        <p:spPr>
          <a:xfrm>
            <a:off x="1369321" y="420054"/>
            <a:ext cx="4701607" cy="1323439"/>
          </a:xfrm>
          <a:prstGeom prst="rect">
            <a:avLst/>
          </a:prstGeom>
          <a:noFill/>
        </p:spPr>
        <p:txBody>
          <a:bodyPr wrap="square">
            <a:spAutoFit/>
          </a:bodyPr>
          <a:lstStyle/>
          <a:p>
            <a:r>
              <a:rPr lang="en-GB" sz="4000" dirty="0">
                <a:solidFill>
                  <a:schemeClr val="tx2"/>
                </a:solidFill>
                <a:latin typeface="Calibri" panose="020F0502020204030204" pitchFamily="34" charset="0"/>
                <a:cs typeface="Calibri" panose="020F0502020204030204" pitchFamily="34" charset="0"/>
              </a:rPr>
              <a:t>GG News</a:t>
            </a:r>
            <a:br>
              <a:rPr lang="en-GB" sz="4000" dirty="0">
                <a:solidFill>
                  <a:schemeClr val="tx2"/>
                </a:solidFill>
                <a:latin typeface="Calibri" panose="020F0502020204030204" pitchFamily="34" charset="0"/>
                <a:cs typeface="Calibri" panose="020F0502020204030204" pitchFamily="34" charset="0"/>
              </a:rPr>
            </a:br>
            <a:r>
              <a:rPr lang="en-GB" sz="4000" dirty="0">
                <a:solidFill>
                  <a:schemeClr val="tx2"/>
                </a:solidFill>
                <a:latin typeface="Calibri" panose="020F0502020204030204" pitchFamily="34" charset="0"/>
                <a:cs typeface="Calibri" panose="020F0502020204030204" pitchFamily="34" charset="0"/>
              </a:rPr>
              <a:t>18</a:t>
            </a:r>
            <a:r>
              <a:rPr lang="en-GB" sz="4000" baseline="30000" dirty="0">
                <a:solidFill>
                  <a:schemeClr val="tx2"/>
                </a:solidFill>
                <a:latin typeface="Calibri" panose="020F0502020204030204" pitchFamily="34" charset="0"/>
                <a:cs typeface="Calibri" panose="020F0502020204030204" pitchFamily="34" charset="0"/>
              </a:rPr>
              <a:t>th</a:t>
            </a:r>
            <a:r>
              <a:rPr lang="en-GB" sz="4000" dirty="0">
                <a:solidFill>
                  <a:schemeClr val="tx2"/>
                </a:solidFill>
                <a:latin typeface="Calibri" panose="020F0502020204030204" pitchFamily="34" charset="0"/>
                <a:cs typeface="Calibri" panose="020F0502020204030204" pitchFamily="34" charset="0"/>
              </a:rPr>
              <a:t> September 2026</a:t>
            </a:r>
            <a:endParaRPr lang="en-GB" sz="4000" dirty="0">
              <a:solidFill>
                <a:schemeClr val="tx2"/>
              </a:solidFill>
            </a:endParaRPr>
          </a:p>
        </p:txBody>
      </p:sp>
      <p:pic>
        <p:nvPicPr>
          <p:cNvPr id="11" name="Picture 10">
            <a:extLst>
              <a:ext uri="{FF2B5EF4-FFF2-40B4-BE49-F238E27FC236}">
                <a16:creationId xmlns:a16="http://schemas.microsoft.com/office/drawing/2014/main" id="{B31831DF-BFA8-8EEF-663C-3A9E1E4E80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039" y="307149"/>
            <a:ext cx="1151754" cy="136100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3" name="Picture 12">
            <a:extLst>
              <a:ext uri="{FF2B5EF4-FFF2-40B4-BE49-F238E27FC236}">
                <a16:creationId xmlns:a16="http://schemas.microsoft.com/office/drawing/2014/main" id="{206BA064-2EA7-4154-59F8-96D58D68AA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7635" y="1919777"/>
            <a:ext cx="3979288" cy="5968932"/>
          </a:xfrm>
          <a:prstGeom prst="rect">
            <a:avLst/>
          </a:prstGeom>
        </p:spPr>
      </p:pic>
      <p:sp>
        <p:nvSpPr>
          <p:cNvPr id="15" name="TextBox 14">
            <a:extLst>
              <a:ext uri="{FF2B5EF4-FFF2-40B4-BE49-F238E27FC236}">
                <a16:creationId xmlns:a16="http://schemas.microsoft.com/office/drawing/2014/main" id="{26D06358-92B1-185A-B8E4-B87AFBE467A6}"/>
              </a:ext>
            </a:extLst>
          </p:cNvPr>
          <p:cNvSpPr txBox="1"/>
          <p:nvPr/>
        </p:nvSpPr>
        <p:spPr>
          <a:xfrm>
            <a:off x="4304030" y="3196083"/>
            <a:ext cx="2365550" cy="3416320"/>
          </a:xfrm>
          <a:prstGeom prst="rect">
            <a:avLst/>
          </a:prstGeom>
          <a:noFill/>
        </p:spPr>
        <p:txBody>
          <a:bodyPr wrap="square">
            <a:spAutoFit/>
          </a:bodyPr>
          <a:lstStyle/>
          <a:p>
            <a:pPr algn="ctr"/>
            <a:r>
              <a:rPr lang="en-US" dirty="0"/>
              <a:t>Our PTA plays a vital role in enriching school life, and we warmly encourage parents and carers to join.</a:t>
            </a:r>
          </a:p>
          <a:p>
            <a:pPr algn="ctr"/>
            <a:endParaRPr lang="en-US" dirty="0"/>
          </a:p>
          <a:p>
            <a:pPr algn="ctr"/>
            <a:r>
              <a:rPr lang="en-US" dirty="0"/>
              <a:t> Whether you can offer a little time or a lot, your support makes a real difference.</a:t>
            </a:r>
            <a:endParaRPr lang="en-GB" dirty="0"/>
          </a:p>
        </p:txBody>
      </p:sp>
      <p:sp>
        <p:nvSpPr>
          <p:cNvPr id="16" name="Rectangle 15">
            <a:extLst>
              <a:ext uri="{FF2B5EF4-FFF2-40B4-BE49-F238E27FC236}">
                <a16:creationId xmlns:a16="http://schemas.microsoft.com/office/drawing/2014/main" id="{C3EA7CFF-8382-78E5-FE3B-D612619B6D1A}"/>
              </a:ext>
            </a:extLst>
          </p:cNvPr>
          <p:cNvSpPr/>
          <p:nvPr/>
        </p:nvSpPr>
        <p:spPr>
          <a:xfrm>
            <a:off x="4281644" y="2824843"/>
            <a:ext cx="2410323" cy="4131440"/>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descr="Nut Free School – Brown Clee CE Primary School">
            <a:extLst>
              <a:ext uri="{FF2B5EF4-FFF2-40B4-BE49-F238E27FC236}">
                <a16:creationId xmlns:a16="http://schemas.microsoft.com/office/drawing/2014/main" id="{99584B1E-5935-C8CF-7E61-1F80E8480A62}"/>
              </a:ext>
            </a:extLst>
          </p:cNvPr>
          <p:cNvPicPr/>
          <p:nvPr/>
        </p:nvPicPr>
        <p:blipFill>
          <a:blip r:embed="rId4"/>
          <a:srcRect/>
          <a:stretch>
            <a:fillRect/>
          </a:stretch>
        </p:blipFill>
        <p:spPr>
          <a:xfrm>
            <a:off x="4376058" y="8559631"/>
            <a:ext cx="2159903" cy="2946201"/>
          </a:xfrm>
          <a:prstGeom prst="rect">
            <a:avLst/>
          </a:prstGeom>
          <a:noFill/>
          <a:ln>
            <a:noFill/>
            <a:prstDash/>
          </a:ln>
        </p:spPr>
      </p:pic>
      <p:sp>
        <p:nvSpPr>
          <p:cNvPr id="19" name="TextBox 18">
            <a:extLst>
              <a:ext uri="{FF2B5EF4-FFF2-40B4-BE49-F238E27FC236}">
                <a16:creationId xmlns:a16="http://schemas.microsoft.com/office/drawing/2014/main" id="{32A16176-25E8-F556-411A-C39189CB40AE}"/>
              </a:ext>
            </a:extLst>
          </p:cNvPr>
          <p:cNvSpPr txBox="1"/>
          <p:nvPr/>
        </p:nvSpPr>
        <p:spPr>
          <a:xfrm>
            <a:off x="205037" y="8215665"/>
            <a:ext cx="3979287" cy="3693319"/>
          </a:xfrm>
          <a:prstGeom prst="rect">
            <a:avLst/>
          </a:prstGeom>
          <a:noFill/>
        </p:spPr>
        <p:txBody>
          <a:bodyPr wrap="square">
            <a:spAutoFit/>
          </a:bodyPr>
          <a:lstStyle/>
          <a:p>
            <a:pPr algn="ctr"/>
            <a:r>
              <a:rPr lang="en-US" dirty="0"/>
              <a:t>The safety and wellbeing of all our children is our highest priority. </a:t>
            </a:r>
          </a:p>
          <a:p>
            <a:pPr algn="ctr"/>
            <a:endParaRPr lang="en-US" dirty="0"/>
          </a:p>
          <a:p>
            <a:pPr algn="ctr"/>
            <a:r>
              <a:rPr lang="en-US" dirty="0"/>
              <a:t>We kindly remind families that we are a nut-free school and ask that no nut products, including peanuts and items containing nuts, are brought into school lunches or snacks. </a:t>
            </a:r>
          </a:p>
          <a:p>
            <a:pPr algn="ctr"/>
            <a:endParaRPr lang="en-US" dirty="0"/>
          </a:p>
          <a:p>
            <a:pPr algn="ctr"/>
            <a:r>
              <a:rPr lang="en-US" dirty="0"/>
              <a:t>Even trace amounts can pose a serious risk to children with severe allergies.</a:t>
            </a:r>
            <a:endParaRPr lang="en-GB" dirty="0"/>
          </a:p>
        </p:txBody>
      </p:sp>
      <p:sp>
        <p:nvSpPr>
          <p:cNvPr id="20" name="Rectangle 19">
            <a:extLst>
              <a:ext uri="{FF2B5EF4-FFF2-40B4-BE49-F238E27FC236}">
                <a16:creationId xmlns:a16="http://schemas.microsoft.com/office/drawing/2014/main" id="{A14E39C4-0A36-06A7-098E-4FAF874C5267}"/>
              </a:ext>
            </a:extLst>
          </p:cNvPr>
          <p:cNvSpPr/>
          <p:nvPr/>
        </p:nvSpPr>
        <p:spPr>
          <a:xfrm>
            <a:off x="205039" y="8180614"/>
            <a:ext cx="4011884" cy="3704237"/>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634646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233798-477B-745A-5BD4-E2EB2FB9D410}"/>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0062A956-8B6F-F823-0F78-102B79AC9739}"/>
              </a:ext>
            </a:extLst>
          </p:cNvPr>
          <p:cNvSpPr txBox="1">
            <a:spLocks/>
          </p:cNvSpPr>
          <p:nvPr/>
        </p:nvSpPr>
        <p:spPr bwMode="gray">
          <a:xfrm>
            <a:off x="4376058" y="0"/>
            <a:ext cx="2221496" cy="781077"/>
          </a:xfrm>
          <a:prstGeom prst="rect">
            <a:avLst/>
          </a:prstGeom>
        </p:spPr>
        <p:txBody>
          <a:bodyPr vert="horz" lIns="91440" tIns="45721" rIns="91440" bIns="45721" rtlCol="0" anchor="b">
            <a:noAutofit/>
          </a:bodyPr>
          <a:lstStyle>
            <a:lvl1pPr algn="l" defTabSz="457200" rtl="0" eaLnBrk="1" latinLnBrk="0" hangingPunct="1">
              <a:spcBef>
                <a:spcPct val="0"/>
              </a:spcBef>
              <a:buNone/>
              <a:defRPr sz="54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en-GB" sz="3200" dirty="0">
              <a:solidFill>
                <a:schemeClr val="tx2"/>
              </a:solidFill>
              <a:latin typeface="Calibri" panose="020F0502020204030204" pitchFamily="34" charset="0"/>
              <a:cs typeface="Calibri" panose="020F0502020204030204" pitchFamily="34" charset="0"/>
            </a:endParaRPr>
          </a:p>
        </p:txBody>
      </p:sp>
      <p:sp>
        <p:nvSpPr>
          <p:cNvPr id="11" name="TextBox 10">
            <a:extLst>
              <a:ext uri="{FF2B5EF4-FFF2-40B4-BE49-F238E27FC236}">
                <a16:creationId xmlns:a16="http://schemas.microsoft.com/office/drawing/2014/main" id="{F8F440EB-0843-8B32-B423-C1371BDB3221}"/>
              </a:ext>
            </a:extLst>
          </p:cNvPr>
          <p:cNvSpPr txBox="1"/>
          <p:nvPr/>
        </p:nvSpPr>
        <p:spPr>
          <a:xfrm>
            <a:off x="1356793" y="237480"/>
            <a:ext cx="4655631" cy="1323439"/>
          </a:xfrm>
          <a:prstGeom prst="rect">
            <a:avLst/>
          </a:prstGeom>
          <a:noFill/>
        </p:spPr>
        <p:txBody>
          <a:bodyPr wrap="square">
            <a:spAutoFit/>
          </a:bodyPr>
          <a:lstStyle/>
          <a:p>
            <a:r>
              <a:rPr lang="en-GB" sz="4000" dirty="0">
                <a:solidFill>
                  <a:schemeClr val="tx2"/>
                </a:solidFill>
                <a:latin typeface="Calibri" panose="020F0502020204030204" pitchFamily="34" charset="0"/>
                <a:cs typeface="Calibri" panose="020F0502020204030204" pitchFamily="34" charset="0"/>
              </a:rPr>
              <a:t>GG News</a:t>
            </a:r>
            <a:br>
              <a:rPr lang="en-GB" sz="4000" dirty="0">
                <a:solidFill>
                  <a:schemeClr val="tx2"/>
                </a:solidFill>
                <a:latin typeface="Calibri" panose="020F0502020204030204" pitchFamily="34" charset="0"/>
                <a:cs typeface="Calibri" panose="020F0502020204030204" pitchFamily="34" charset="0"/>
              </a:rPr>
            </a:br>
            <a:r>
              <a:rPr lang="en-GB" sz="4000" dirty="0">
                <a:solidFill>
                  <a:schemeClr val="tx2"/>
                </a:solidFill>
                <a:latin typeface="Calibri" panose="020F0502020204030204" pitchFamily="34" charset="0"/>
                <a:cs typeface="Calibri" panose="020F0502020204030204" pitchFamily="34" charset="0"/>
              </a:rPr>
              <a:t>18</a:t>
            </a:r>
            <a:r>
              <a:rPr lang="en-GB" sz="4000" baseline="30000" dirty="0">
                <a:solidFill>
                  <a:schemeClr val="tx2"/>
                </a:solidFill>
                <a:latin typeface="Calibri" panose="020F0502020204030204" pitchFamily="34" charset="0"/>
                <a:cs typeface="Calibri" panose="020F0502020204030204" pitchFamily="34" charset="0"/>
              </a:rPr>
              <a:t>th</a:t>
            </a:r>
            <a:r>
              <a:rPr lang="en-GB" sz="4000" dirty="0">
                <a:solidFill>
                  <a:schemeClr val="tx2"/>
                </a:solidFill>
                <a:latin typeface="Calibri" panose="020F0502020204030204" pitchFamily="34" charset="0"/>
                <a:cs typeface="Calibri" panose="020F0502020204030204" pitchFamily="34" charset="0"/>
              </a:rPr>
              <a:t> September 2026</a:t>
            </a:r>
            <a:endParaRPr lang="en-GB" sz="4000" dirty="0">
              <a:solidFill>
                <a:schemeClr val="tx2"/>
              </a:solidFill>
            </a:endParaRPr>
          </a:p>
        </p:txBody>
      </p:sp>
      <p:pic>
        <p:nvPicPr>
          <p:cNvPr id="16" name="Picture 15">
            <a:extLst>
              <a:ext uri="{FF2B5EF4-FFF2-40B4-BE49-F238E27FC236}">
                <a16:creationId xmlns:a16="http://schemas.microsoft.com/office/drawing/2014/main" id="{EEC885BE-9D10-6F0D-5BC4-CBAF3CC03D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039" y="307149"/>
            <a:ext cx="1151754" cy="136100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0" name="TextBox 19">
            <a:extLst>
              <a:ext uri="{FF2B5EF4-FFF2-40B4-BE49-F238E27FC236}">
                <a16:creationId xmlns:a16="http://schemas.microsoft.com/office/drawing/2014/main" id="{8B5973E3-5EE4-8C12-8843-931C85FA59E7}"/>
              </a:ext>
            </a:extLst>
          </p:cNvPr>
          <p:cNvSpPr txBox="1"/>
          <p:nvPr/>
        </p:nvSpPr>
        <p:spPr>
          <a:xfrm>
            <a:off x="2221706" y="1621814"/>
            <a:ext cx="2414588" cy="369332"/>
          </a:xfrm>
          <a:prstGeom prst="rect">
            <a:avLst/>
          </a:prstGeom>
          <a:noFill/>
          <a:ln>
            <a:solidFill>
              <a:schemeClr val="tx1"/>
            </a:solidFill>
          </a:ln>
        </p:spPr>
        <p:txBody>
          <a:bodyPr wrap="square" rtlCol="0">
            <a:spAutoFit/>
          </a:bodyPr>
          <a:lstStyle/>
          <a:p>
            <a:r>
              <a:rPr lang="en-US" dirty="0">
                <a:latin typeface="Calibri" panose="020F0502020204030204" pitchFamily="34" charset="0"/>
                <a:ea typeface="Calibri" panose="020F0502020204030204" pitchFamily="34" charset="0"/>
                <a:cs typeface="Calibri" panose="020F0502020204030204" pitchFamily="34" charset="0"/>
              </a:rPr>
              <a:t>DATES FOR YOUR DIARY</a:t>
            </a:r>
            <a:endParaRPr lang="en-GB" dirty="0">
              <a:latin typeface="Calibri" panose="020F0502020204030204" pitchFamily="34" charset="0"/>
              <a:ea typeface="Calibri" panose="020F0502020204030204" pitchFamily="34" charset="0"/>
              <a:cs typeface="Calibri" panose="020F0502020204030204" pitchFamily="34" charset="0"/>
            </a:endParaRPr>
          </a:p>
        </p:txBody>
      </p:sp>
      <p:sp>
        <p:nvSpPr>
          <p:cNvPr id="25" name="Rectangle 24">
            <a:extLst>
              <a:ext uri="{FF2B5EF4-FFF2-40B4-BE49-F238E27FC236}">
                <a16:creationId xmlns:a16="http://schemas.microsoft.com/office/drawing/2014/main" id="{5B4EE38E-BA28-233C-2AB4-1AED639BEF61}"/>
              </a:ext>
            </a:extLst>
          </p:cNvPr>
          <p:cNvSpPr/>
          <p:nvPr/>
        </p:nvSpPr>
        <p:spPr>
          <a:xfrm>
            <a:off x="315447" y="8809297"/>
            <a:ext cx="6227108" cy="3145223"/>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b="1" u="sng" dirty="0">
                <a:ln w="0"/>
                <a:solidFill>
                  <a:srgbClr val="FF0000"/>
                </a:solidFill>
                <a:effectLst>
                  <a:outerShdw blurRad="38100" dist="25400" dir="5400000" algn="ctr" rotWithShape="0">
                    <a:srgbClr val="6E747A">
                      <a:alpha val="43000"/>
                    </a:srgbClr>
                  </a:outerShdw>
                </a:effectLst>
                <a:latin typeface="Calibri" panose="020F0502020204030204" pitchFamily="34" charset="0"/>
                <a:ea typeface="Calibri" panose="020F0502020204030204" pitchFamily="34" charset="0"/>
                <a:cs typeface="Calibri" panose="020F0502020204030204" pitchFamily="34" charset="0"/>
              </a:rPr>
              <a:t>CAR PARKING</a:t>
            </a:r>
          </a:p>
          <a:p>
            <a:pPr algn="ctr"/>
            <a:r>
              <a:rPr lang="en-US" sz="2000" dirty="0">
                <a:ln w="0"/>
                <a:solidFill>
                  <a:srgbClr val="FF0000"/>
                </a:solidFill>
                <a:effectLst>
                  <a:outerShdw blurRad="38100" dist="25400" dir="5400000" algn="ctr" rotWithShape="0">
                    <a:srgbClr val="6E747A">
                      <a:alpha val="43000"/>
                    </a:srgbClr>
                  </a:outerShdw>
                </a:effectLst>
                <a:latin typeface="Calibri" panose="020F0502020204030204" pitchFamily="34" charset="0"/>
                <a:ea typeface="Calibri" panose="020F0502020204030204" pitchFamily="34" charset="0"/>
                <a:cs typeface="Calibri" panose="020F0502020204030204" pitchFamily="34" charset="0"/>
              </a:rPr>
              <a:t>Parking in the staff car park is only allowed </a:t>
            </a:r>
            <a:r>
              <a:rPr lang="en-US" sz="2000" b="1" dirty="0">
                <a:ln w="0"/>
                <a:solidFill>
                  <a:srgbClr val="FF0000"/>
                </a:solidFill>
                <a:effectLst>
                  <a:outerShdw blurRad="38100" dist="25400" dir="5400000" algn="ctr" rotWithShape="0">
                    <a:srgbClr val="6E747A">
                      <a:alpha val="43000"/>
                    </a:srgbClr>
                  </a:outerShdw>
                </a:effectLst>
                <a:latin typeface="Calibri" panose="020F0502020204030204" pitchFamily="34" charset="0"/>
                <a:ea typeface="Calibri" panose="020F0502020204030204" pitchFamily="34" charset="0"/>
                <a:cs typeface="Calibri" panose="020F0502020204030204" pitchFamily="34" charset="0"/>
              </a:rPr>
              <a:t>before 8am </a:t>
            </a:r>
            <a:r>
              <a:rPr lang="en-US" sz="2000" dirty="0">
                <a:ln w="0"/>
                <a:solidFill>
                  <a:srgbClr val="FF0000"/>
                </a:solidFill>
                <a:effectLst>
                  <a:outerShdw blurRad="38100" dist="25400" dir="5400000" algn="ctr" rotWithShape="0">
                    <a:srgbClr val="6E747A">
                      <a:alpha val="43000"/>
                    </a:srgbClr>
                  </a:outerShdw>
                </a:effectLst>
                <a:latin typeface="Calibri" panose="020F0502020204030204" pitchFamily="34" charset="0"/>
                <a:ea typeface="Calibri" panose="020F0502020204030204" pitchFamily="34" charset="0"/>
                <a:cs typeface="Calibri" panose="020F0502020204030204" pitchFamily="34" charset="0"/>
              </a:rPr>
              <a:t>and </a:t>
            </a:r>
            <a:r>
              <a:rPr lang="en-US" sz="2000" b="1" dirty="0">
                <a:ln w="0"/>
                <a:solidFill>
                  <a:srgbClr val="FF0000"/>
                </a:solidFill>
                <a:effectLst>
                  <a:outerShdw blurRad="38100" dist="25400" dir="5400000" algn="ctr" rotWithShape="0">
                    <a:srgbClr val="6E747A">
                      <a:alpha val="43000"/>
                    </a:srgbClr>
                  </a:outerShdw>
                </a:effectLst>
                <a:latin typeface="Calibri" panose="020F0502020204030204" pitchFamily="34" charset="0"/>
                <a:ea typeface="Calibri" panose="020F0502020204030204" pitchFamily="34" charset="0"/>
                <a:cs typeface="Calibri" panose="020F0502020204030204" pitchFamily="34" charset="0"/>
              </a:rPr>
              <a:t>after 4pm </a:t>
            </a:r>
            <a:r>
              <a:rPr lang="en-US" sz="2000" dirty="0">
                <a:ln w="0"/>
                <a:solidFill>
                  <a:srgbClr val="FF0000"/>
                </a:solidFill>
                <a:effectLst>
                  <a:outerShdw blurRad="38100" dist="25400" dir="5400000" algn="ctr" rotWithShape="0">
                    <a:srgbClr val="6E747A">
                      <a:alpha val="43000"/>
                    </a:srgbClr>
                  </a:outerShdw>
                </a:effectLst>
                <a:latin typeface="Calibri" panose="020F0502020204030204" pitchFamily="34" charset="0"/>
                <a:ea typeface="Calibri" panose="020F0502020204030204" pitchFamily="34" charset="0"/>
                <a:cs typeface="Calibri" panose="020F0502020204030204" pitchFamily="34" charset="0"/>
              </a:rPr>
              <a:t>(for HIVE / clubs)</a:t>
            </a:r>
          </a:p>
          <a:p>
            <a:pPr algn="ctr"/>
            <a:r>
              <a:rPr lang="en-US" sz="2000" dirty="0">
                <a:ln w="0"/>
                <a:solidFill>
                  <a:srgbClr val="FF0000"/>
                </a:solidFill>
                <a:effectLst>
                  <a:outerShdw blurRad="38100" dist="25400" dir="5400000" algn="ctr" rotWithShape="0">
                    <a:srgbClr val="6E747A">
                      <a:alpha val="43000"/>
                    </a:srgbClr>
                  </a:outerShdw>
                </a:effectLst>
                <a:latin typeface="Calibri" panose="020F0502020204030204" pitchFamily="34" charset="0"/>
                <a:ea typeface="Calibri" panose="020F0502020204030204" pitchFamily="34" charset="0"/>
                <a:cs typeface="Calibri" panose="020F0502020204030204" pitchFamily="34" charset="0"/>
              </a:rPr>
              <a:t>Only permit holders / blue badges are allowed in at other times. </a:t>
            </a:r>
            <a:r>
              <a:rPr lang="en-US" sz="2000" b="1" dirty="0">
                <a:ln w="0"/>
                <a:solidFill>
                  <a:srgbClr val="FF0000"/>
                </a:solidFill>
                <a:effectLst>
                  <a:outerShdw blurRad="38100" dist="25400" dir="5400000" algn="ctr" rotWithShape="0">
                    <a:srgbClr val="6E747A">
                      <a:alpha val="43000"/>
                    </a:srgbClr>
                  </a:outerShdw>
                </a:effectLst>
                <a:latin typeface="Calibri" panose="020F0502020204030204" pitchFamily="34" charset="0"/>
                <a:ea typeface="Calibri" panose="020F0502020204030204" pitchFamily="34" charset="0"/>
                <a:cs typeface="Calibri" panose="020F0502020204030204" pitchFamily="34" charset="0"/>
              </a:rPr>
              <a:t>THIS IS FOR OUR CHILDREN’S SAFETY</a:t>
            </a:r>
          </a:p>
          <a:p>
            <a:pPr algn="ctr"/>
            <a:endParaRPr lang="en-US" sz="2000" b="1" dirty="0">
              <a:ln w="0"/>
              <a:solidFill>
                <a:srgbClr val="FF0000"/>
              </a:solidFill>
              <a:effectLst>
                <a:outerShdw blurRad="38100" dist="25400" dir="5400000" algn="ctr" rotWithShape="0">
                  <a:srgbClr val="6E747A">
                    <a:alpha val="43000"/>
                  </a:srgbClr>
                </a:outerShdw>
              </a:effectLst>
              <a:latin typeface="Calibri" panose="020F0502020204030204" pitchFamily="34" charset="0"/>
              <a:ea typeface="Calibri" panose="020F0502020204030204" pitchFamily="34" charset="0"/>
              <a:cs typeface="Calibri" panose="020F0502020204030204" pitchFamily="34" charset="0"/>
            </a:endParaRPr>
          </a:p>
          <a:p>
            <a:pPr algn="ctr"/>
            <a:r>
              <a:rPr lang="en-US" sz="2000" b="1" dirty="0">
                <a:ln w="0"/>
                <a:solidFill>
                  <a:srgbClr val="FF0000"/>
                </a:solidFill>
                <a:effectLst>
                  <a:outerShdw blurRad="38100" dist="25400" dir="5400000" algn="ctr" rotWithShape="0">
                    <a:srgbClr val="6E747A">
                      <a:alpha val="43000"/>
                    </a:srgbClr>
                  </a:outerShdw>
                </a:effectLst>
                <a:latin typeface="Calibri" panose="020F0502020204030204" pitchFamily="34" charset="0"/>
                <a:ea typeface="Calibri" panose="020F0502020204030204" pitchFamily="34" charset="0"/>
                <a:cs typeface="Calibri" panose="020F0502020204030204" pitchFamily="34" charset="0"/>
              </a:rPr>
              <a:t>Please remember to always park for consideration to our </a:t>
            </a:r>
            <a:r>
              <a:rPr lang="en-US" sz="2000" b="1" dirty="0" err="1">
                <a:ln w="0"/>
                <a:solidFill>
                  <a:srgbClr val="FF0000"/>
                </a:solidFill>
                <a:effectLst>
                  <a:outerShdw blurRad="38100" dist="25400" dir="5400000" algn="ctr" rotWithShape="0">
                    <a:srgbClr val="6E747A">
                      <a:alpha val="43000"/>
                    </a:srgbClr>
                  </a:outerShdw>
                </a:effectLst>
                <a:latin typeface="Calibri" panose="020F0502020204030204" pitchFamily="34" charset="0"/>
                <a:ea typeface="Calibri" panose="020F0502020204030204" pitchFamily="34" charset="0"/>
                <a:cs typeface="Calibri" panose="020F0502020204030204" pitchFamily="34" charset="0"/>
              </a:rPr>
              <a:t>neighbours</a:t>
            </a:r>
            <a:r>
              <a:rPr lang="en-US" sz="2000" b="1" dirty="0">
                <a:ln w="0"/>
                <a:solidFill>
                  <a:srgbClr val="FF0000"/>
                </a:solidFill>
                <a:effectLst>
                  <a:outerShdw blurRad="38100" dist="25400" dir="5400000" algn="ctr" rotWithShape="0">
                    <a:srgbClr val="6E747A">
                      <a:alpha val="43000"/>
                    </a:srgbClr>
                  </a:outerShdw>
                </a:effectLst>
                <a:latin typeface="Calibri" panose="020F0502020204030204" pitchFamily="34" charset="0"/>
                <a:ea typeface="Calibri" panose="020F0502020204030204" pitchFamily="34" charset="0"/>
                <a:cs typeface="Calibri" panose="020F0502020204030204" pitchFamily="34" charset="0"/>
              </a:rPr>
              <a:t>. All residents need clear access to their vehicles and driveways. </a:t>
            </a:r>
          </a:p>
          <a:p>
            <a:pPr algn="ctr"/>
            <a:r>
              <a:rPr lang="en-US" sz="2000" b="1" dirty="0">
                <a:ln w="0"/>
                <a:solidFill>
                  <a:srgbClr val="FF0000"/>
                </a:solidFill>
                <a:effectLst>
                  <a:outerShdw blurRad="38100" dist="25400" dir="5400000" algn="ctr" rotWithShape="0">
                    <a:srgbClr val="6E747A">
                      <a:alpha val="43000"/>
                    </a:srgbClr>
                  </a:outerShdw>
                </a:effectLst>
                <a:latin typeface="Calibri" panose="020F0502020204030204" pitchFamily="34" charset="0"/>
                <a:ea typeface="Calibri" panose="020F0502020204030204" pitchFamily="34" charset="0"/>
                <a:cs typeface="Calibri" panose="020F0502020204030204" pitchFamily="34" charset="0"/>
              </a:rPr>
              <a:t>Thank you </a:t>
            </a:r>
            <a:endParaRPr lang="en-GB" sz="2000" b="1" dirty="0">
              <a:ln w="0"/>
              <a:solidFill>
                <a:srgbClr val="FF0000"/>
              </a:solidFill>
              <a:effectLst>
                <a:outerShdw blurRad="38100" dist="25400" dir="5400000" algn="ctr" rotWithShape="0">
                  <a:srgbClr val="6E747A">
                    <a:alpha val="43000"/>
                  </a:srgbClr>
                </a:outerShdw>
              </a:effectLst>
              <a:latin typeface="Calibri" panose="020F0502020204030204" pitchFamily="34" charset="0"/>
              <a:ea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0B96DC90-02BC-EED6-A653-60E762B8FCE2}"/>
              </a:ext>
            </a:extLst>
          </p:cNvPr>
          <p:cNvGraphicFramePr>
            <a:graphicFrameLocks noGrp="1"/>
          </p:cNvGraphicFramePr>
          <p:nvPr>
            <p:extLst>
              <p:ext uri="{D42A27DB-BD31-4B8C-83A1-F6EECF244321}">
                <p14:modId xmlns:p14="http://schemas.microsoft.com/office/powerpoint/2010/main" val="4132875269"/>
              </p:ext>
            </p:extLst>
          </p:nvPr>
        </p:nvGraphicFramePr>
        <p:xfrm>
          <a:off x="694267" y="2319868"/>
          <a:ext cx="5638801" cy="5926667"/>
        </p:xfrm>
        <a:graphic>
          <a:graphicData uri="http://schemas.openxmlformats.org/drawingml/2006/table">
            <a:tbl>
              <a:tblPr firstRow="1" firstCol="1" bandRow="1">
                <a:tableStyleId>{5C22544A-7EE6-4342-B048-85BDC9FD1C3A}</a:tableStyleId>
              </a:tblPr>
              <a:tblGrid>
                <a:gridCol w="1697212">
                  <a:extLst>
                    <a:ext uri="{9D8B030D-6E8A-4147-A177-3AD203B41FA5}">
                      <a16:colId xmlns:a16="http://schemas.microsoft.com/office/drawing/2014/main" val="738667707"/>
                    </a:ext>
                  </a:extLst>
                </a:gridCol>
                <a:gridCol w="1857218">
                  <a:extLst>
                    <a:ext uri="{9D8B030D-6E8A-4147-A177-3AD203B41FA5}">
                      <a16:colId xmlns:a16="http://schemas.microsoft.com/office/drawing/2014/main" val="817516784"/>
                    </a:ext>
                  </a:extLst>
                </a:gridCol>
                <a:gridCol w="106195">
                  <a:extLst>
                    <a:ext uri="{9D8B030D-6E8A-4147-A177-3AD203B41FA5}">
                      <a16:colId xmlns:a16="http://schemas.microsoft.com/office/drawing/2014/main" val="2065834585"/>
                    </a:ext>
                  </a:extLst>
                </a:gridCol>
                <a:gridCol w="106195">
                  <a:extLst>
                    <a:ext uri="{9D8B030D-6E8A-4147-A177-3AD203B41FA5}">
                      <a16:colId xmlns:a16="http://schemas.microsoft.com/office/drawing/2014/main" val="2557233797"/>
                    </a:ext>
                  </a:extLst>
                </a:gridCol>
                <a:gridCol w="106195">
                  <a:extLst>
                    <a:ext uri="{9D8B030D-6E8A-4147-A177-3AD203B41FA5}">
                      <a16:colId xmlns:a16="http://schemas.microsoft.com/office/drawing/2014/main" val="392873863"/>
                    </a:ext>
                  </a:extLst>
                </a:gridCol>
                <a:gridCol w="1765786">
                  <a:extLst>
                    <a:ext uri="{9D8B030D-6E8A-4147-A177-3AD203B41FA5}">
                      <a16:colId xmlns:a16="http://schemas.microsoft.com/office/drawing/2014/main" val="3592856215"/>
                    </a:ext>
                  </a:extLst>
                </a:gridCol>
              </a:tblGrid>
              <a:tr h="201736">
                <a:tc gridSpan="6">
                  <a:txBody>
                    <a:bodyPr/>
                    <a:lstStyle/>
                    <a:p>
                      <a:pPr algn="ctr">
                        <a:buNone/>
                      </a:pPr>
                      <a:r>
                        <a:rPr lang="en-US" sz="1200">
                          <a:effectLst/>
                        </a:rPr>
                        <a:t>Key dates for 2026- 2027</a:t>
                      </a:r>
                      <a:endParaRPr lang="en-GB" sz="1200">
                        <a:effectLst/>
                        <a:latin typeface="Times New Roman" panose="02020603050405020304" pitchFamily="18" charset="0"/>
                        <a:ea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641845984"/>
                  </a:ext>
                </a:extLst>
              </a:tr>
              <a:tr h="1412145">
                <a:tc>
                  <a:txBody>
                    <a:bodyPr/>
                    <a:lstStyle/>
                    <a:p>
                      <a:pPr algn="ctr">
                        <a:buNone/>
                      </a:pPr>
                      <a:r>
                        <a:rPr lang="en-US" sz="1200">
                          <a:effectLst/>
                        </a:rPr>
                        <a:t>Prospective families open event for Children starting School in September 2027</a:t>
                      </a:r>
                      <a:endParaRPr lang="en-GB" sz="1200">
                        <a:effectLst/>
                        <a:latin typeface="Times New Roman" panose="02020603050405020304" pitchFamily="18" charset="0"/>
                        <a:ea typeface="Times New Roman" panose="02020603050405020304" pitchFamily="18" charset="0"/>
                      </a:endParaRPr>
                    </a:p>
                  </a:txBody>
                  <a:tcPr marL="68580" marR="68580" marT="0" marB="0" anchor="ctr"/>
                </a:tc>
                <a:tc gridSpan="5">
                  <a:txBody>
                    <a:bodyPr/>
                    <a:lstStyle/>
                    <a:p>
                      <a:pPr algn="ctr">
                        <a:buNone/>
                      </a:pPr>
                      <a:r>
                        <a:rPr lang="en-US" sz="1200" dirty="0">
                          <a:effectLst/>
                        </a:rPr>
                        <a:t>Wed 30</a:t>
                      </a:r>
                      <a:r>
                        <a:rPr lang="en-US" sz="1200" baseline="30000" dirty="0">
                          <a:effectLst/>
                        </a:rPr>
                        <a:t>th</a:t>
                      </a:r>
                      <a:r>
                        <a:rPr lang="en-US" sz="1200" dirty="0">
                          <a:effectLst/>
                        </a:rPr>
                        <a:t> Sept – Open Morning, 9:30am – 11am </a:t>
                      </a:r>
                      <a:endParaRPr lang="en-GB" sz="1200" dirty="0">
                        <a:effectLst/>
                      </a:endParaRPr>
                    </a:p>
                    <a:p>
                      <a:pPr algn="ctr">
                        <a:buNone/>
                      </a:pPr>
                      <a:r>
                        <a:rPr lang="en-US" sz="1200" dirty="0">
                          <a:effectLst/>
                        </a:rPr>
                        <a:t>Sat 3</a:t>
                      </a:r>
                      <a:r>
                        <a:rPr lang="en-US" sz="1200" baseline="30000" dirty="0">
                          <a:effectLst/>
                        </a:rPr>
                        <a:t>rd</a:t>
                      </a:r>
                      <a:r>
                        <a:rPr lang="en-US" sz="1200" dirty="0">
                          <a:effectLst/>
                        </a:rPr>
                        <a:t> Oct – Open Morning, 10am – 12pm</a:t>
                      </a:r>
                      <a:endParaRPr lang="en-GB" sz="1200" dirty="0">
                        <a:effectLst/>
                      </a:endParaRPr>
                    </a:p>
                    <a:p>
                      <a:pPr algn="ctr">
                        <a:buNone/>
                      </a:pPr>
                      <a:r>
                        <a:rPr lang="en-US" sz="1200" dirty="0">
                          <a:effectLst/>
                        </a:rPr>
                        <a:t>Tues 10</a:t>
                      </a:r>
                      <a:r>
                        <a:rPr lang="en-US" sz="1200" baseline="30000" dirty="0">
                          <a:effectLst/>
                        </a:rPr>
                        <a:t>th</a:t>
                      </a:r>
                      <a:r>
                        <a:rPr lang="en-US" sz="1200" dirty="0">
                          <a:effectLst/>
                        </a:rPr>
                        <a:t> Nov – Open Afternoon, 1pm – 3pm </a:t>
                      </a:r>
                      <a:endParaRPr lang="en-GB" sz="1200" dirty="0">
                        <a:effectLst/>
                      </a:endParaRPr>
                    </a:p>
                    <a:p>
                      <a:pPr algn="ctr">
                        <a:buNone/>
                      </a:pPr>
                      <a:r>
                        <a:rPr lang="en-US" sz="1200" dirty="0">
                          <a:effectLst/>
                        </a:rPr>
                        <a:t>Tues 17</a:t>
                      </a:r>
                      <a:r>
                        <a:rPr lang="en-US" sz="1200" baseline="30000" dirty="0">
                          <a:effectLst/>
                        </a:rPr>
                        <a:t>th</a:t>
                      </a:r>
                      <a:r>
                        <a:rPr lang="en-US" sz="1200" dirty="0">
                          <a:effectLst/>
                        </a:rPr>
                        <a:t> Nov – Open Evening, 6pm – 7pm</a:t>
                      </a:r>
                      <a:endParaRPr lang="en-GB" sz="1200" dirty="0">
                        <a:effectLst/>
                      </a:endParaRPr>
                    </a:p>
                    <a:p>
                      <a:pPr algn="ctr">
                        <a:buNone/>
                      </a:pPr>
                      <a:r>
                        <a:rPr lang="en-US" sz="1200" dirty="0">
                          <a:effectLst/>
                        </a:rPr>
                        <a:t>Thurs 26</a:t>
                      </a:r>
                      <a:r>
                        <a:rPr lang="en-US" sz="1200" baseline="30000" dirty="0">
                          <a:effectLst/>
                        </a:rPr>
                        <a:t>th</a:t>
                      </a:r>
                      <a:r>
                        <a:rPr lang="en-US" sz="1200" dirty="0">
                          <a:effectLst/>
                        </a:rPr>
                        <a:t> Nov – Open Morning, 9:30am – 11am </a:t>
                      </a:r>
                      <a:endParaRPr lang="en-GB" sz="1200" dirty="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578318360"/>
                  </a:ext>
                </a:extLst>
              </a:tr>
              <a:tr h="403470">
                <a:tc>
                  <a:txBody>
                    <a:bodyPr/>
                    <a:lstStyle/>
                    <a:p>
                      <a:pPr algn="ctr">
                        <a:buNone/>
                      </a:pPr>
                      <a:r>
                        <a:rPr lang="en-US" sz="1200">
                          <a:effectLst/>
                        </a:rPr>
                        <a:t>Parents’ Evenings</a:t>
                      </a:r>
                      <a:endParaRPr lang="en-GB" sz="1200">
                        <a:effectLst/>
                      </a:endParaRPr>
                    </a:p>
                    <a:p>
                      <a:pPr algn="ctr">
                        <a:buNone/>
                      </a:pPr>
                      <a:r>
                        <a:rPr lang="en-US" sz="1200">
                          <a:effectLst/>
                        </a:rPr>
                        <a:t>3:30pm – 6pm</a:t>
                      </a:r>
                      <a:endParaRPr lang="en-GB" sz="1200">
                        <a:effectLst/>
                        <a:latin typeface="Times New Roman" panose="02020603050405020304" pitchFamily="18" charset="0"/>
                        <a:ea typeface="Times New Roman" panose="02020603050405020304" pitchFamily="18" charset="0"/>
                      </a:endParaRPr>
                    </a:p>
                  </a:txBody>
                  <a:tcPr marL="68580" marR="68580" marT="0" marB="0" anchor="ctr"/>
                </a:tc>
                <a:tc gridSpan="3">
                  <a:txBody>
                    <a:bodyPr/>
                    <a:lstStyle/>
                    <a:p>
                      <a:pPr algn="ctr">
                        <a:buNone/>
                      </a:pPr>
                      <a:r>
                        <a:rPr lang="en-US" sz="1200">
                          <a:effectLst/>
                        </a:rPr>
                        <a:t>20</a:t>
                      </a:r>
                      <a:r>
                        <a:rPr lang="en-US" sz="1200" baseline="30000">
                          <a:effectLst/>
                        </a:rPr>
                        <a:t>th</a:t>
                      </a:r>
                      <a:r>
                        <a:rPr lang="en-US" sz="1200">
                          <a:effectLst/>
                        </a:rPr>
                        <a:t> Oct &amp; 22</a:t>
                      </a:r>
                      <a:r>
                        <a:rPr lang="en-US" sz="1200" baseline="30000">
                          <a:effectLst/>
                        </a:rPr>
                        <a:t>nd</a:t>
                      </a:r>
                      <a:r>
                        <a:rPr lang="en-US" sz="1200">
                          <a:effectLst/>
                        </a:rPr>
                        <a:t> Oct</a:t>
                      </a:r>
                      <a:endParaRPr lang="en-GB" sz="1200">
                        <a:effectLst/>
                      </a:endParaRPr>
                    </a:p>
                    <a:p>
                      <a:pPr algn="ctr">
                        <a:buNone/>
                      </a:pPr>
                      <a:r>
                        <a:rPr lang="en-US" sz="1200">
                          <a:effectLst/>
                        </a:rPr>
                        <a:t>24</a:t>
                      </a:r>
                      <a:r>
                        <a:rPr lang="en-US" sz="1200" baseline="30000">
                          <a:effectLst/>
                        </a:rPr>
                        <a:t>th</a:t>
                      </a:r>
                      <a:r>
                        <a:rPr lang="en-US" sz="1200">
                          <a:effectLst/>
                        </a:rPr>
                        <a:t> Feb &amp; 25</a:t>
                      </a:r>
                      <a:r>
                        <a:rPr lang="en-US" sz="1200" baseline="30000">
                          <a:effectLst/>
                        </a:rPr>
                        <a:t>th</a:t>
                      </a:r>
                      <a:r>
                        <a:rPr lang="en-US" sz="1200">
                          <a:effectLst/>
                        </a:rPr>
                        <a:t> Feb</a:t>
                      </a:r>
                      <a:endParaRPr lang="en-GB" sz="120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en-GB"/>
                    </a:p>
                  </a:txBody>
                  <a:tcPr/>
                </a:tc>
                <a:tc hMerge="1">
                  <a:txBody>
                    <a:bodyPr/>
                    <a:lstStyle/>
                    <a:p>
                      <a:endParaRPr lang="en-GB"/>
                    </a:p>
                  </a:txBody>
                  <a:tcPr/>
                </a:tc>
                <a:tc gridSpan="2">
                  <a:txBody>
                    <a:bodyPr/>
                    <a:lstStyle/>
                    <a:p>
                      <a:pPr algn="ctr">
                        <a:buNone/>
                      </a:pPr>
                      <a:r>
                        <a:rPr lang="en-US" sz="1200">
                          <a:effectLst/>
                        </a:rPr>
                        <a:t>**book fair 23/2/27 – 2/3/27)**</a:t>
                      </a:r>
                      <a:endParaRPr lang="en-GB" sz="120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en-GB"/>
                    </a:p>
                  </a:txBody>
                  <a:tcPr/>
                </a:tc>
                <a:extLst>
                  <a:ext uri="{0D108BD9-81ED-4DB2-BD59-A6C34878D82A}">
                    <a16:rowId xmlns:a16="http://schemas.microsoft.com/office/drawing/2014/main" val="2542669785"/>
                  </a:ext>
                </a:extLst>
              </a:tr>
              <a:tr h="1412145">
                <a:tc>
                  <a:txBody>
                    <a:bodyPr/>
                    <a:lstStyle/>
                    <a:p>
                      <a:pPr algn="ctr">
                        <a:buNone/>
                      </a:pPr>
                      <a:r>
                        <a:rPr lang="en-US" sz="1200">
                          <a:effectLst/>
                        </a:rPr>
                        <a:t>Open Classrooms</a:t>
                      </a:r>
                      <a:endParaRPr lang="en-GB" sz="1200">
                        <a:effectLst/>
                      </a:endParaRPr>
                    </a:p>
                    <a:p>
                      <a:pPr algn="ctr">
                        <a:buNone/>
                      </a:pPr>
                      <a:r>
                        <a:rPr lang="en-US" sz="1200">
                          <a:effectLst/>
                        </a:rPr>
                        <a:t>From 2:45pm</a:t>
                      </a:r>
                      <a:endParaRPr lang="en-GB"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buNone/>
                      </a:pPr>
                      <a:r>
                        <a:rPr lang="en-US" sz="1200">
                          <a:effectLst/>
                        </a:rPr>
                        <a:t>23</a:t>
                      </a:r>
                      <a:r>
                        <a:rPr lang="en-US" sz="1200" baseline="30000">
                          <a:effectLst/>
                        </a:rPr>
                        <a:t>rd</a:t>
                      </a:r>
                      <a:r>
                        <a:rPr lang="en-US" sz="1200">
                          <a:effectLst/>
                        </a:rPr>
                        <a:t> Nov</a:t>
                      </a:r>
                      <a:endParaRPr lang="en-GB" sz="1200">
                        <a:effectLst/>
                        <a:latin typeface="Times New Roman" panose="02020603050405020304" pitchFamily="18" charset="0"/>
                        <a:ea typeface="Times New Roman" panose="02020603050405020304" pitchFamily="18" charset="0"/>
                      </a:endParaRPr>
                    </a:p>
                  </a:txBody>
                  <a:tcPr marL="68580" marR="68580" marT="0" marB="0" anchor="ctr"/>
                </a:tc>
                <a:tc gridSpan="3">
                  <a:txBody>
                    <a:bodyPr/>
                    <a:lstStyle/>
                    <a:p>
                      <a:pPr algn="ctr">
                        <a:buNone/>
                      </a:pPr>
                      <a:r>
                        <a:rPr lang="en-US" sz="1200">
                          <a:effectLst/>
                        </a:rPr>
                        <a:t>22</a:t>
                      </a:r>
                      <a:r>
                        <a:rPr lang="en-US" sz="1200" baseline="30000">
                          <a:effectLst/>
                        </a:rPr>
                        <a:t>nd</a:t>
                      </a:r>
                      <a:r>
                        <a:rPr lang="en-US" sz="1200">
                          <a:effectLst/>
                        </a:rPr>
                        <a:t> March</a:t>
                      </a:r>
                      <a:endParaRPr lang="en-GB" sz="120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en-GB"/>
                    </a:p>
                  </a:txBody>
                  <a:tcPr/>
                </a:tc>
                <a:tc hMerge="1">
                  <a:txBody>
                    <a:bodyPr/>
                    <a:lstStyle/>
                    <a:p>
                      <a:endParaRPr lang="en-GB"/>
                    </a:p>
                  </a:txBody>
                  <a:tcPr/>
                </a:tc>
                <a:tc>
                  <a:txBody>
                    <a:bodyPr/>
                    <a:lstStyle/>
                    <a:p>
                      <a:pPr algn="ctr">
                        <a:buNone/>
                      </a:pPr>
                      <a:r>
                        <a:rPr lang="en-US" sz="1200" dirty="0">
                          <a:effectLst/>
                        </a:rPr>
                        <a:t>21</a:t>
                      </a:r>
                      <a:r>
                        <a:rPr lang="en-US" sz="1200" baseline="30000" dirty="0">
                          <a:effectLst/>
                        </a:rPr>
                        <a:t>st</a:t>
                      </a:r>
                      <a:r>
                        <a:rPr lang="en-US" sz="1200" dirty="0">
                          <a:effectLst/>
                        </a:rPr>
                        <a:t> June</a:t>
                      </a:r>
                      <a:endParaRPr lang="en-GB" sz="1200" dirty="0">
                        <a:effectLst/>
                        <a:latin typeface="Times New Roman" panose="02020603050405020304" pitchFamily="18" charset="0"/>
                        <a:ea typeface="Times New Roman" panose="02020603050405020304" pitchFamily="18" charset="0"/>
                      </a:endParaRPr>
                    </a:p>
                  </a:txBody>
                  <a:tcPr marL="68580" marR="68580" marT="0" marB="0" anchor="ctr"/>
                </a:tc>
                <a:extLst>
                  <a:ext uri="{0D108BD9-81ED-4DB2-BD59-A6C34878D82A}">
                    <a16:rowId xmlns:a16="http://schemas.microsoft.com/office/drawing/2014/main" val="638007454"/>
                  </a:ext>
                </a:extLst>
              </a:tr>
              <a:tr h="403470">
                <a:tc>
                  <a:txBody>
                    <a:bodyPr/>
                    <a:lstStyle/>
                    <a:p>
                      <a:pPr algn="ctr">
                        <a:buNone/>
                      </a:pPr>
                      <a:r>
                        <a:rPr lang="en-US" sz="1200">
                          <a:effectLst/>
                        </a:rPr>
                        <a:t>Nativity</a:t>
                      </a:r>
                      <a:endParaRPr lang="en-GB" sz="1200">
                        <a:effectLst/>
                      </a:endParaRPr>
                    </a:p>
                    <a:p>
                      <a:pPr algn="ctr">
                        <a:buNone/>
                      </a:pPr>
                      <a:r>
                        <a:rPr lang="en-US" sz="1200">
                          <a:effectLst/>
                        </a:rPr>
                        <a:t>9:30am</a:t>
                      </a:r>
                      <a:endParaRPr lang="en-GB" sz="1200">
                        <a:effectLst/>
                        <a:latin typeface="Times New Roman" panose="02020603050405020304" pitchFamily="18" charset="0"/>
                        <a:ea typeface="Times New Roman" panose="02020603050405020304" pitchFamily="18" charset="0"/>
                      </a:endParaRPr>
                    </a:p>
                  </a:txBody>
                  <a:tcPr marL="68580" marR="68580" marT="0" marB="0" anchor="ctr"/>
                </a:tc>
                <a:tc gridSpan="5">
                  <a:txBody>
                    <a:bodyPr/>
                    <a:lstStyle/>
                    <a:p>
                      <a:pPr algn="ctr">
                        <a:buNone/>
                      </a:pPr>
                      <a:r>
                        <a:rPr lang="en-US" sz="1200">
                          <a:effectLst/>
                        </a:rPr>
                        <a:t>7</a:t>
                      </a:r>
                      <a:r>
                        <a:rPr lang="en-US" sz="1200" baseline="30000">
                          <a:effectLst/>
                        </a:rPr>
                        <a:t>th</a:t>
                      </a:r>
                      <a:r>
                        <a:rPr lang="en-US" sz="1200">
                          <a:effectLst/>
                        </a:rPr>
                        <a:t>, 8</a:t>
                      </a:r>
                      <a:r>
                        <a:rPr lang="en-US" sz="1200" baseline="30000">
                          <a:effectLst/>
                        </a:rPr>
                        <a:t>th</a:t>
                      </a:r>
                      <a:r>
                        <a:rPr lang="en-US" sz="1200">
                          <a:effectLst/>
                        </a:rPr>
                        <a:t>, 9</a:t>
                      </a:r>
                      <a:r>
                        <a:rPr lang="en-US" sz="1200" baseline="30000">
                          <a:effectLst/>
                        </a:rPr>
                        <a:t>th</a:t>
                      </a:r>
                      <a:r>
                        <a:rPr lang="en-US" sz="1200">
                          <a:effectLst/>
                        </a:rPr>
                        <a:t> Dec</a:t>
                      </a:r>
                      <a:endParaRPr lang="en-GB" sz="120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946008682"/>
                  </a:ext>
                </a:extLst>
              </a:tr>
              <a:tr h="278086">
                <a:tc>
                  <a:txBody>
                    <a:bodyPr/>
                    <a:lstStyle/>
                    <a:p>
                      <a:pPr algn="ctr">
                        <a:buNone/>
                      </a:pPr>
                      <a:r>
                        <a:rPr lang="en-US" sz="1200">
                          <a:effectLst/>
                        </a:rPr>
                        <a:t>Reports </a:t>
                      </a:r>
                      <a:endParaRPr lang="en-GB" sz="1200">
                        <a:effectLst/>
                        <a:latin typeface="Times New Roman" panose="02020603050405020304" pitchFamily="18" charset="0"/>
                        <a:ea typeface="Times New Roman" panose="02020603050405020304" pitchFamily="18" charset="0"/>
                      </a:endParaRPr>
                    </a:p>
                  </a:txBody>
                  <a:tcPr marL="68580" marR="68580" marT="0" marB="0" anchor="ctr"/>
                </a:tc>
                <a:tc gridSpan="2">
                  <a:txBody>
                    <a:bodyPr/>
                    <a:lstStyle/>
                    <a:p>
                      <a:pPr algn="ctr">
                        <a:buNone/>
                      </a:pPr>
                      <a:r>
                        <a:rPr lang="en-US" sz="1100">
                          <a:effectLst/>
                        </a:rPr>
                        <a:t>To SLT by 11</a:t>
                      </a:r>
                      <a:r>
                        <a:rPr lang="en-US" sz="1100" baseline="30000">
                          <a:effectLst/>
                        </a:rPr>
                        <a:t>th</a:t>
                      </a:r>
                      <a:r>
                        <a:rPr lang="en-US" sz="1100">
                          <a:effectLst/>
                        </a:rPr>
                        <a:t> June</a:t>
                      </a:r>
                      <a:endParaRPr lang="en-GB" sz="120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en-GB"/>
                    </a:p>
                  </a:txBody>
                  <a:tcPr/>
                </a:tc>
                <a:tc gridSpan="3">
                  <a:txBody>
                    <a:bodyPr/>
                    <a:lstStyle/>
                    <a:p>
                      <a:pPr algn="ctr">
                        <a:buNone/>
                      </a:pPr>
                      <a:r>
                        <a:rPr lang="en-US" sz="1100">
                          <a:effectLst/>
                        </a:rPr>
                        <a:t>Out to parents 12</a:t>
                      </a:r>
                      <a:r>
                        <a:rPr lang="en-US" sz="1100" baseline="30000">
                          <a:effectLst/>
                        </a:rPr>
                        <a:t>th</a:t>
                      </a:r>
                      <a:r>
                        <a:rPr lang="en-US" sz="1100">
                          <a:effectLst/>
                        </a:rPr>
                        <a:t> July</a:t>
                      </a:r>
                      <a:endParaRPr lang="en-GB" sz="120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31274493"/>
                  </a:ext>
                </a:extLst>
              </a:tr>
              <a:tr h="403470">
                <a:tc>
                  <a:txBody>
                    <a:bodyPr/>
                    <a:lstStyle/>
                    <a:p>
                      <a:pPr algn="ctr">
                        <a:buNone/>
                      </a:pPr>
                      <a:r>
                        <a:rPr lang="en-US" sz="1200">
                          <a:effectLst/>
                        </a:rPr>
                        <a:t>Sports Day</a:t>
                      </a:r>
                      <a:endParaRPr lang="en-GB" sz="1200">
                        <a:effectLst/>
                      </a:endParaRPr>
                    </a:p>
                    <a:p>
                      <a:pPr algn="ctr">
                        <a:buNone/>
                      </a:pPr>
                      <a:r>
                        <a:rPr lang="en-US" sz="1200">
                          <a:effectLst/>
                        </a:rPr>
                        <a:t>KS1 am  KS2 pm</a:t>
                      </a:r>
                      <a:endParaRPr lang="en-GB" sz="1200">
                        <a:effectLst/>
                        <a:latin typeface="Times New Roman" panose="02020603050405020304" pitchFamily="18" charset="0"/>
                        <a:ea typeface="Times New Roman" panose="02020603050405020304" pitchFamily="18" charset="0"/>
                      </a:endParaRPr>
                    </a:p>
                  </a:txBody>
                  <a:tcPr marL="68580" marR="68580" marT="0" marB="0" anchor="ctr"/>
                </a:tc>
                <a:tc gridSpan="5">
                  <a:txBody>
                    <a:bodyPr/>
                    <a:lstStyle/>
                    <a:p>
                      <a:pPr algn="ctr">
                        <a:buNone/>
                      </a:pPr>
                      <a:r>
                        <a:rPr lang="en-US" sz="1200">
                          <a:effectLst/>
                        </a:rPr>
                        <a:t>17</a:t>
                      </a:r>
                      <a:r>
                        <a:rPr lang="en-US" sz="1200" baseline="30000">
                          <a:effectLst/>
                        </a:rPr>
                        <a:t>th</a:t>
                      </a:r>
                      <a:r>
                        <a:rPr lang="en-US" sz="1200">
                          <a:effectLst/>
                        </a:rPr>
                        <a:t> June (24</a:t>
                      </a:r>
                      <a:r>
                        <a:rPr lang="en-US" sz="1200" baseline="30000">
                          <a:effectLst/>
                        </a:rPr>
                        <a:t>th</a:t>
                      </a:r>
                      <a:r>
                        <a:rPr lang="en-US" sz="1200">
                          <a:effectLst/>
                        </a:rPr>
                        <a:t> June reserve)</a:t>
                      </a:r>
                      <a:endParaRPr lang="en-GB" sz="120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683769844"/>
                  </a:ext>
                </a:extLst>
              </a:tr>
              <a:tr h="403470">
                <a:tc>
                  <a:txBody>
                    <a:bodyPr/>
                    <a:lstStyle/>
                    <a:p>
                      <a:pPr algn="ctr">
                        <a:buNone/>
                      </a:pPr>
                      <a:r>
                        <a:rPr lang="en-US" sz="1200">
                          <a:effectLst/>
                        </a:rPr>
                        <a:t>Summer Fair</a:t>
                      </a:r>
                      <a:endParaRPr lang="en-GB" sz="1200">
                        <a:effectLst/>
                      </a:endParaRPr>
                    </a:p>
                    <a:p>
                      <a:pPr algn="ctr">
                        <a:buNone/>
                      </a:pPr>
                      <a:r>
                        <a:rPr lang="en-US" sz="1200">
                          <a:effectLst/>
                        </a:rPr>
                        <a:t>3:30 – 5:15pm</a:t>
                      </a:r>
                      <a:endParaRPr lang="en-GB" sz="1200">
                        <a:effectLst/>
                        <a:latin typeface="Times New Roman" panose="02020603050405020304" pitchFamily="18" charset="0"/>
                        <a:ea typeface="Times New Roman" panose="02020603050405020304" pitchFamily="18" charset="0"/>
                      </a:endParaRPr>
                    </a:p>
                  </a:txBody>
                  <a:tcPr marL="68580" marR="68580" marT="0" marB="0" anchor="ctr"/>
                </a:tc>
                <a:tc gridSpan="5">
                  <a:txBody>
                    <a:bodyPr/>
                    <a:lstStyle/>
                    <a:p>
                      <a:pPr algn="ctr">
                        <a:buNone/>
                      </a:pPr>
                      <a:r>
                        <a:rPr lang="en-US" sz="1200">
                          <a:effectLst/>
                        </a:rPr>
                        <a:t>25</a:t>
                      </a:r>
                      <a:r>
                        <a:rPr lang="en-US" sz="1200" baseline="30000">
                          <a:effectLst/>
                        </a:rPr>
                        <a:t>th</a:t>
                      </a:r>
                      <a:r>
                        <a:rPr lang="en-US" sz="1200">
                          <a:effectLst/>
                        </a:rPr>
                        <a:t> June</a:t>
                      </a:r>
                      <a:endParaRPr lang="en-GB" sz="120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750429959"/>
                  </a:ext>
                </a:extLst>
              </a:tr>
              <a:tr h="403470">
                <a:tc>
                  <a:txBody>
                    <a:bodyPr/>
                    <a:lstStyle/>
                    <a:p>
                      <a:pPr algn="ctr">
                        <a:buNone/>
                      </a:pPr>
                      <a:r>
                        <a:rPr lang="en-US" sz="1200">
                          <a:effectLst/>
                        </a:rPr>
                        <a:t>Y6 production</a:t>
                      </a:r>
                      <a:endParaRPr lang="en-GB" sz="1200">
                        <a:effectLst/>
                      </a:endParaRPr>
                    </a:p>
                    <a:p>
                      <a:pPr algn="ctr">
                        <a:buNone/>
                      </a:pPr>
                      <a:r>
                        <a:rPr lang="en-US" sz="1200">
                          <a:effectLst/>
                        </a:rPr>
                        <a:t>1:30pm / 6:30pm</a:t>
                      </a:r>
                      <a:endParaRPr lang="en-GB" sz="1200">
                        <a:effectLst/>
                        <a:latin typeface="Times New Roman" panose="02020603050405020304" pitchFamily="18" charset="0"/>
                        <a:ea typeface="Times New Roman" panose="02020603050405020304" pitchFamily="18" charset="0"/>
                      </a:endParaRPr>
                    </a:p>
                  </a:txBody>
                  <a:tcPr marL="68580" marR="68580" marT="0" marB="0" anchor="ctr"/>
                </a:tc>
                <a:tc gridSpan="5">
                  <a:txBody>
                    <a:bodyPr/>
                    <a:lstStyle/>
                    <a:p>
                      <a:pPr algn="ctr">
                        <a:buNone/>
                      </a:pPr>
                      <a:r>
                        <a:rPr lang="en-US" sz="1100" dirty="0">
                          <a:effectLst/>
                        </a:rPr>
                        <a:t>13</a:t>
                      </a:r>
                      <a:r>
                        <a:rPr lang="en-US" sz="1100" baseline="30000" dirty="0">
                          <a:effectLst/>
                        </a:rPr>
                        <a:t>th</a:t>
                      </a:r>
                      <a:r>
                        <a:rPr lang="en-US" sz="1100" dirty="0">
                          <a:effectLst/>
                        </a:rPr>
                        <a:t> &amp; 15</a:t>
                      </a:r>
                      <a:r>
                        <a:rPr lang="en-US" sz="1100" baseline="30000" dirty="0">
                          <a:effectLst/>
                        </a:rPr>
                        <a:t>th</a:t>
                      </a:r>
                      <a:r>
                        <a:rPr lang="en-US" sz="1100" dirty="0">
                          <a:effectLst/>
                        </a:rPr>
                        <a:t> July</a:t>
                      </a:r>
                      <a:endParaRPr lang="en-GB" sz="1200" dirty="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504295689"/>
                  </a:ext>
                </a:extLst>
              </a:tr>
              <a:tr h="605205">
                <a:tc>
                  <a:txBody>
                    <a:bodyPr/>
                    <a:lstStyle/>
                    <a:p>
                      <a:pPr algn="ctr">
                        <a:buNone/>
                      </a:pPr>
                      <a:r>
                        <a:rPr lang="en-US" sz="1200">
                          <a:effectLst/>
                        </a:rPr>
                        <a:t>Y6 presentation eve</a:t>
                      </a:r>
                      <a:endParaRPr lang="en-GB" sz="1200">
                        <a:effectLst/>
                      </a:endParaRPr>
                    </a:p>
                    <a:p>
                      <a:pPr algn="ctr">
                        <a:buNone/>
                      </a:pPr>
                      <a:r>
                        <a:rPr lang="en-US" sz="1200">
                          <a:effectLst/>
                        </a:rPr>
                        <a:t>6pm – 7pm</a:t>
                      </a:r>
                      <a:endParaRPr lang="en-GB" sz="1200">
                        <a:effectLst/>
                        <a:latin typeface="Times New Roman" panose="02020603050405020304" pitchFamily="18" charset="0"/>
                        <a:ea typeface="Times New Roman" panose="02020603050405020304" pitchFamily="18" charset="0"/>
                      </a:endParaRPr>
                    </a:p>
                  </a:txBody>
                  <a:tcPr marL="68580" marR="68580" marT="0" marB="0" anchor="ctr"/>
                </a:tc>
                <a:tc gridSpan="5">
                  <a:txBody>
                    <a:bodyPr/>
                    <a:lstStyle/>
                    <a:p>
                      <a:pPr algn="ctr">
                        <a:buNone/>
                      </a:pPr>
                      <a:r>
                        <a:rPr lang="en-US" sz="1100" dirty="0">
                          <a:effectLst/>
                        </a:rPr>
                        <a:t>19</a:t>
                      </a:r>
                      <a:r>
                        <a:rPr lang="en-US" sz="1100" baseline="30000" dirty="0">
                          <a:effectLst/>
                        </a:rPr>
                        <a:t>th</a:t>
                      </a:r>
                      <a:r>
                        <a:rPr lang="en-US" sz="1100" dirty="0">
                          <a:effectLst/>
                        </a:rPr>
                        <a:t> July</a:t>
                      </a:r>
                      <a:endParaRPr lang="en-GB" sz="1200" dirty="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477707387"/>
                  </a:ext>
                </a:extLst>
              </a:tr>
            </a:tbl>
          </a:graphicData>
        </a:graphic>
      </p:graphicFrame>
      <p:sp>
        <p:nvSpPr>
          <p:cNvPr id="3" name="TextBox 2">
            <a:extLst>
              <a:ext uri="{FF2B5EF4-FFF2-40B4-BE49-F238E27FC236}">
                <a16:creationId xmlns:a16="http://schemas.microsoft.com/office/drawing/2014/main" id="{3A131D6D-5BC5-AFF4-369B-6F814072AA07}"/>
              </a:ext>
            </a:extLst>
          </p:cNvPr>
          <p:cNvSpPr txBox="1"/>
          <p:nvPr/>
        </p:nvSpPr>
        <p:spPr>
          <a:xfrm>
            <a:off x="205039" y="8246535"/>
            <a:ext cx="6392515" cy="369332"/>
          </a:xfrm>
          <a:prstGeom prst="rect">
            <a:avLst/>
          </a:prstGeom>
          <a:noFill/>
        </p:spPr>
        <p:txBody>
          <a:bodyPr wrap="square" rtlCol="0">
            <a:spAutoFit/>
          </a:bodyPr>
          <a:lstStyle/>
          <a:p>
            <a:r>
              <a:rPr lang="en-GB" dirty="0"/>
              <a:t>Please note change in Year 6 productions dates in July </a:t>
            </a:r>
          </a:p>
        </p:txBody>
      </p:sp>
    </p:spTree>
    <p:extLst>
      <p:ext uri="{BB962C8B-B14F-4D97-AF65-F5344CB8AC3E}">
        <p14:creationId xmlns:p14="http://schemas.microsoft.com/office/powerpoint/2010/main" val="26807397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BF4484-6CC6-EA3E-62DE-30F3E80CE523}"/>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EE04C0A9-162F-5E5D-E53D-69D4DEED6238}"/>
              </a:ext>
            </a:extLst>
          </p:cNvPr>
          <p:cNvSpPr txBox="1">
            <a:spLocks/>
          </p:cNvSpPr>
          <p:nvPr/>
        </p:nvSpPr>
        <p:spPr bwMode="gray">
          <a:xfrm>
            <a:off x="4376058" y="0"/>
            <a:ext cx="2221496" cy="781077"/>
          </a:xfrm>
          <a:prstGeom prst="rect">
            <a:avLst/>
          </a:prstGeom>
        </p:spPr>
        <p:txBody>
          <a:bodyPr vert="horz" lIns="91440" tIns="45721" rIns="91440" bIns="45721" rtlCol="0" anchor="b">
            <a:noAutofit/>
          </a:bodyPr>
          <a:lstStyle>
            <a:lvl1pPr algn="l" defTabSz="457200" rtl="0" eaLnBrk="1" latinLnBrk="0" hangingPunct="1">
              <a:spcBef>
                <a:spcPct val="0"/>
              </a:spcBef>
              <a:buNone/>
              <a:defRPr sz="54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en-GB" sz="3200" dirty="0">
              <a:solidFill>
                <a:schemeClr val="tx2"/>
              </a:solidFill>
              <a:latin typeface="Calibri" panose="020F0502020204030204" pitchFamily="34" charset="0"/>
              <a:cs typeface="Calibri" panose="020F0502020204030204" pitchFamily="34" charset="0"/>
            </a:endParaRPr>
          </a:p>
        </p:txBody>
      </p:sp>
      <p:sp>
        <p:nvSpPr>
          <p:cNvPr id="11" name="TextBox 10">
            <a:extLst>
              <a:ext uri="{FF2B5EF4-FFF2-40B4-BE49-F238E27FC236}">
                <a16:creationId xmlns:a16="http://schemas.microsoft.com/office/drawing/2014/main" id="{CFB3F508-E2EA-5E5B-A2C7-51277E006C62}"/>
              </a:ext>
            </a:extLst>
          </p:cNvPr>
          <p:cNvSpPr txBox="1"/>
          <p:nvPr/>
        </p:nvSpPr>
        <p:spPr>
          <a:xfrm>
            <a:off x="1356793" y="237480"/>
            <a:ext cx="4655631" cy="1323439"/>
          </a:xfrm>
          <a:prstGeom prst="rect">
            <a:avLst/>
          </a:prstGeom>
          <a:noFill/>
        </p:spPr>
        <p:txBody>
          <a:bodyPr wrap="square">
            <a:spAutoFit/>
          </a:bodyPr>
          <a:lstStyle/>
          <a:p>
            <a:r>
              <a:rPr lang="en-GB" sz="4000" dirty="0">
                <a:solidFill>
                  <a:schemeClr val="tx2"/>
                </a:solidFill>
                <a:latin typeface="Calibri" panose="020F0502020204030204" pitchFamily="34" charset="0"/>
                <a:cs typeface="Calibri" panose="020F0502020204030204" pitchFamily="34" charset="0"/>
              </a:rPr>
              <a:t>GG News</a:t>
            </a:r>
            <a:br>
              <a:rPr lang="en-GB" sz="4000" dirty="0">
                <a:solidFill>
                  <a:schemeClr val="tx2"/>
                </a:solidFill>
                <a:latin typeface="Calibri" panose="020F0502020204030204" pitchFamily="34" charset="0"/>
                <a:cs typeface="Calibri" panose="020F0502020204030204" pitchFamily="34" charset="0"/>
              </a:rPr>
            </a:br>
            <a:r>
              <a:rPr lang="en-GB" sz="4000" dirty="0">
                <a:solidFill>
                  <a:schemeClr val="tx2"/>
                </a:solidFill>
                <a:latin typeface="Calibri" panose="020F0502020204030204" pitchFamily="34" charset="0"/>
                <a:cs typeface="Calibri" panose="020F0502020204030204" pitchFamily="34" charset="0"/>
              </a:rPr>
              <a:t>18</a:t>
            </a:r>
            <a:r>
              <a:rPr lang="en-GB" sz="4000" baseline="30000" dirty="0">
                <a:solidFill>
                  <a:schemeClr val="tx2"/>
                </a:solidFill>
                <a:latin typeface="Calibri" panose="020F0502020204030204" pitchFamily="34" charset="0"/>
                <a:cs typeface="Calibri" panose="020F0502020204030204" pitchFamily="34" charset="0"/>
              </a:rPr>
              <a:t>th</a:t>
            </a:r>
            <a:r>
              <a:rPr lang="en-GB" sz="4000" dirty="0">
                <a:solidFill>
                  <a:schemeClr val="tx2"/>
                </a:solidFill>
                <a:latin typeface="Calibri" panose="020F0502020204030204" pitchFamily="34" charset="0"/>
                <a:cs typeface="Calibri" panose="020F0502020204030204" pitchFamily="34" charset="0"/>
              </a:rPr>
              <a:t> September 2026</a:t>
            </a:r>
            <a:endParaRPr lang="en-GB" sz="4000" dirty="0">
              <a:solidFill>
                <a:schemeClr val="tx2"/>
              </a:solidFill>
            </a:endParaRPr>
          </a:p>
        </p:txBody>
      </p:sp>
      <p:pic>
        <p:nvPicPr>
          <p:cNvPr id="16" name="Picture 15">
            <a:extLst>
              <a:ext uri="{FF2B5EF4-FFF2-40B4-BE49-F238E27FC236}">
                <a16:creationId xmlns:a16="http://schemas.microsoft.com/office/drawing/2014/main" id="{60F98378-CD0F-F015-AADF-0C39C07FD6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039" y="307149"/>
            <a:ext cx="1151754" cy="136100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 name="Picture 4">
            <a:extLst>
              <a:ext uri="{FF2B5EF4-FFF2-40B4-BE49-F238E27FC236}">
                <a16:creationId xmlns:a16="http://schemas.microsoft.com/office/drawing/2014/main" id="{776D7B16-26C8-6454-329E-A8133AE9553E}"/>
              </a:ext>
            </a:extLst>
          </p:cNvPr>
          <p:cNvPicPr>
            <a:picLocks noChangeAspect="1"/>
          </p:cNvPicPr>
          <p:nvPr/>
        </p:nvPicPr>
        <p:blipFill>
          <a:blip r:embed="rId3"/>
          <a:stretch>
            <a:fillRect/>
          </a:stretch>
        </p:blipFill>
        <p:spPr>
          <a:xfrm>
            <a:off x="394864" y="2361679"/>
            <a:ext cx="6068272" cy="7468642"/>
          </a:xfrm>
          <a:prstGeom prst="rect">
            <a:avLst/>
          </a:prstGeom>
        </p:spPr>
      </p:pic>
    </p:spTree>
    <p:extLst>
      <p:ext uri="{BB962C8B-B14F-4D97-AF65-F5344CB8AC3E}">
        <p14:creationId xmlns:p14="http://schemas.microsoft.com/office/powerpoint/2010/main" val="100089244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A81EE6FECB65F4AA01A3DFCFE0063EE" ma:contentTypeVersion="13" ma:contentTypeDescription="Create a new document." ma:contentTypeScope="" ma:versionID="2b8737bec668947881360f91732b01be">
  <xsd:schema xmlns:xsd="http://www.w3.org/2001/XMLSchema" xmlns:xs="http://www.w3.org/2001/XMLSchema" xmlns:p="http://schemas.microsoft.com/office/2006/metadata/properties" xmlns:ns2="1adfc6d7-6a57-4e10-ae1c-147aea48533d" xmlns:ns3="305c4d30-5b3c-498e-bcb6-1d15b7a1bcaa" targetNamespace="http://schemas.microsoft.com/office/2006/metadata/properties" ma:root="true" ma:fieldsID="fbc58e5ea9d9aaf616a0a1f2fee3913d" ns2:_="" ns3:_="">
    <xsd:import namespace="1adfc6d7-6a57-4e10-ae1c-147aea48533d"/>
    <xsd:import namespace="305c4d30-5b3c-498e-bcb6-1d15b7a1bcaa"/>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MediaServiceBillingMetadata"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adfc6d7-6a57-4e10-ae1c-147aea48533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Location" ma:index="15" nillable="true" ma:displayName="Location" ma:indexed="true" ma:internalName="MediaServiceLocation" ma:readOnly="true">
      <xsd:simpleType>
        <xsd:restriction base="dms:Text"/>
      </xsd:simpleType>
    </xsd:element>
    <xsd:element name="MediaServiceBillingMetadata" ma:index="16" nillable="true" ma:displayName="MediaServiceBillingMetadata" ma:hidden="true" ma:internalName="MediaServiceBillingMetadata" ma:readOnly="true">
      <xsd:simpleType>
        <xsd:restriction base="dms:Note"/>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f8a24b69-8c8a-43b5-aac5-9c51f4f0f72f"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05c4d30-5b3c-498e-bcb6-1d15b7a1bcaa"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0a8da72b-51c2-4e8b-b5e4-7f1e3ea8c18d}" ma:internalName="TaxCatchAll" ma:showField="CatchAllData" ma:web="305c4d30-5b3c-498e-bcb6-1d15b7a1bca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305c4d30-5b3c-498e-bcb6-1d15b7a1bcaa" xsi:nil="true"/>
    <lcf76f155ced4ddcb4097134ff3c332f xmlns="1adfc6d7-6a57-4e10-ae1c-147aea48533d">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1378073-DA80-499A-887A-89DE77976AE0}">
  <ds:schemaRefs>
    <ds:schemaRef ds:uri="http://schemas.microsoft.com/sharepoint/v3/contenttype/forms"/>
  </ds:schemaRefs>
</ds:datastoreItem>
</file>

<file path=customXml/itemProps2.xml><?xml version="1.0" encoding="utf-8"?>
<ds:datastoreItem xmlns:ds="http://schemas.openxmlformats.org/officeDocument/2006/customXml" ds:itemID="{B00501C4-1924-4FFD-863A-4C0614DE5D4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adfc6d7-6a57-4e10-ae1c-147aea48533d"/>
    <ds:schemaRef ds:uri="305c4d30-5b3c-498e-bcb6-1d15b7a1bca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7546B52-3246-4809-AF62-7B55EE05B18B}">
  <ds:schemaRefs>
    <ds:schemaRef ds:uri="http://purl.org/dc/terms/"/>
    <ds:schemaRef ds:uri="http://schemas.microsoft.com/office/infopath/2007/PartnerControls"/>
    <ds:schemaRef ds:uri="http://schemas.microsoft.com/office/2006/documentManagement/types"/>
    <ds:schemaRef ds:uri="http://purl.org/dc/elements/1.1/"/>
    <ds:schemaRef ds:uri="http://schemas.openxmlformats.org/package/2006/metadata/core-properties"/>
    <ds:schemaRef ds:uri="http://www.w3.org/XML/1998/namespace"/>
    <ds:schemaRef ds:uri="1adfc6d7-6a57-4e10-ae1c-147aea48533d"/>
    <ds:schemaRef ds:uri="305c4d30-5b3c-498e-bcb6-1d15b7a1bcaa"/>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TM02836342[[fn=Ion]]</Template>
  <TotalTime>867</TotalTime>
  <Words>775</Words>
  <Application>Microsoft Office PowerPoint</Application>
  <PresentationFormat>Widescreen</PresentationFormat>
  <Paragraphs>97</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Aptos</vt:lpstr>
      <vt:lpstr>Calibri</vt:lpstr>
      <vt:lpstr>Century Gothic</vt:lpstr>
      <vt:lpstr>Times New Roman</vt:lpstr>
      <vt:lpstr>Wingdings 3</vt:lpstr>
      <vt:lpstr>Ion</vt:lpstr>
      <vt:lpstr>GG News 18th September 2026</vt:lpstr>
      <vt:lpstr>PowerPoint Presentation</vt:lpstr>
      <vt:lpstr>PowerPoint Presentation</vt:lpstr>
      <vt:lpstr>PowerPoint Presentation</vt:lpstr>
      <vt:lpstr>GG News 18th September 2026 </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Paula Trahern</dc:creator>
  <cp:lastModifiedBy>Emma Smith</cp:lastModifiedBy>
  <cp:revision>3</cp:revision>
  <cp:lastPrinted>2026-09-18T12:55:36Z</cp:lastPrinted>
  <dcterms:created xsi:type="dcterms:W3CDTF">2026-01-13T16:45:18Z</dcterms:created>
  <dcterms:modified xsi:type="dcterms:W3CDTF">2026-09-18T13:33:13Z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0x010100EA81EE6FECB65F4AA01A3DFCFE0063EE</vt:lpwstr>
  </property>
  <property fmtid="{D5CDD505-2E9C-101B-9397-08002B2CF9AE}" pid="3" name="MediaServiceImageTags">
    <vt:lpwstr/>
  </property>
</Properties>
</file>